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08" autoAdjust="0"/>
    <p:restoredTop sz="94660"/>
  </p:normalViewPr>
  <p:slideViewPr>
    <p:cSldViewPr snapToGrid="0">
      <p:cViewPr varScale="1">
        <p:scale>
          <a:sx n="59" d="100"/>
          <a:sy n="59" d="100"/>
        </p:scale>
        <p:origin x="952" y="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8/29/2023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8/29/2023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8/29/2023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8/29/2023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Nagłówek sekcji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8/29/2023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8/29/2023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8/29/2023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8/29/2023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8/29/2023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9334D819-9F07-4261-B09B-9E467E5D9002}" type="datetimeFigureOut">
              <a:rPr lang="en-US" dirty="0"/>
              <a:t>8/29/2023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9334D819-9F07-4261-B09B-9E467E5D9002}" type="datetimeFigureOut">
              <a:rPr lang="en-US" dirty="0"/>
              <a:t>8/29/2023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8/29/2023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hyperlink" Target="mailto:ewamakowska90@gmail.com" TargetMode="Externa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B7CE00F-62E6-4C9C-8D8C-0144C3487D0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Zajęcia</a:t>
            </a:r>
            <a:r>
              <a:rPr lang="en-US" dirty="0"/>
              <a:t> </a:t>
            </a:r>
            <a:r>
              <a:rPr lang="en-US" dirty="0" err="1"/>
              <a:t>taneczne</a:t>
            </a:r>
            <a:r>
              <a:rPr lang="en-US" dirty="0"/>
              <a:t> </a:t>
            </a:r>
            <a:endParaRPr lang="pl-PL" dirty="0"/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ED2FA1BC-C142-48D7-BDF4-C99543740D9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/>
              <a:t>Dla</a:t>
            </a:r>
            <a:r>
              <a:rPr lang="en-US" dirty="0"/>
              <a:t> </a:t>
            </a:r>
            <a:r>
              <a:rPr lang="en-US" dirty="0" err="1"/>
              <a:t>dzieci</a:t>
            </a:r>
            <a:r>
              <a:rPr lang="en-US" dirty="0"/>
              <a:t> w </a:t>
            </a:r>
            <a:r>
              <a:rPr lang="en-US" dirty="0" err="1"/>
              <a:t>wieku</a:t>
            </a:r>
            <a:r>
              <a:rPr lang="en-US" dirty="0"/>
              <a:t> </a:t>
            </a:r>
            <a:r>
              <a:rPr lang="en-US" dirty="0" err="1"/>
              <a:t>przedszkolnym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5018797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6">
            <a:extLst>
              <a:ext uri="{FF2B5EF4-FFF2-40B4-BE49-F238E27FC236}">
                <a16:creationId xmlns:a16="http://schemas.microsoft.com/office/drawing/2014/main" id="{C98F4480-8749-4E48-82BB-3A0F2F311E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249F694-12BA-47C4-9FF3-570372F3B9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pl-PL"/>
          </a:p>
        </p:txBody>
      </p:sp>
      <p:sp>
        <p:nvSpPr>
          <p:cNvPr id="4" name="Tytuł 3">
            <a:extLst>
              <a:ext uri="{FF2B5EF4-FFF2-40B4-BE49-F238E27FC236}">
                <a16:creationId xmlns:a16="http://schemas.microsoft.com/office/drawing/2014/main" id="{4D15CBB3-171B-4471-BD76-74F02B6F47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7" y="645105"/>
            <a:ext cx="4357499" cy="1320855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4400" spc="200">
                <a:solidFill>
                  <a:schemeClr val="tx2"/>
                </a:solidFill>
                <a:latin typeface="+mj-lt"/>
              </a:rPr>
              <a:t> Taniec </a:t>
            </a:r>
            <a:br>
              <a:rPr lang="en-US" sz="4400" spc="200">
                <a:solidFill>
                  <a:schemeClr val="tx2"/>
                </a:solidFill>
                <a:latin typeface="+mj-lt"/>
              </a:rPr>
            </a:br>
            <a:r>
              <a:rPr lang="en-US" sz="4400" spc="200">
                <a:solidFill>
                  <a:schemeClr val="tx2"/>
                </a:solidFill>
                <a:latin typeface="+mj-lt"/>
              </a:rPr>
              <a:t>I Zabawa </a:t>
            </a:r>
          </a:p>
        </p:txBody>
      </p:sp>
      <p:sp>
        <p:nvSpPr>
          <p:cNvPr id="7" name="Symbol zastępczy tekstu 6">
            <a:extLst>
              <a:ext uri="{FF2B5EF4-FFF2-40B4-BE49-F238E27FC236}">
                <a16:creationId xmlns:a16="http://schemas.microsoft.com/office/drawing/2014/main" id="{037C690D-83C7-4BDE-AAE1-3B540DF5BE1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51678" y="2286001"/>
            <a:ext cx="4363595" cy="3593591"/>
          </a:xfrm>
        </p:spPr>
        <p:txBody>
          <a:bodyPr vert="horz" lIns="91440" tIns="45720" rIns="91440" bIns="45720" rtlCol="0">
            <a:normAutofit/>
          </a:bodyPr>
          <a:lstStyle/>
          <a:p>
            <a:pPr indent="-228600">
              <a:lnSpc>
                <a:spcPct val="110000"/>
              </a:lnSpc>
              <a:spcBef>
                <a:spcPts val="700"/>
              </a:spcBef>
            </a:pP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indent="-228600">
              <a:lnSpc>
                <a:spcPct val="110000"/>
              </a:lnSpc>
              <a:spcBef>
                <a:spcPts val="700"/>
              </a:spcBef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Na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moich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zajęciach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tanecznych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najmłodsi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poznają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techniki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taneczne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po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przez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układy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choreograficzne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dostosowane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wieku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I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umięjetności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motorycznych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uczestników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Choreografie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często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związane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są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z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zabawną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historyjką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która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ułatwia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zapamiętywanie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kroków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tanecznych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</a:p>
          <a:p>
            <a:pPr indent="-228600">
              <a:lnSpc>
                <a:spcPct val="110000"/>
              </a:lnSpc>
              <a:spcBef>
                <a:spcPts val="700"/>
              </a:spcBef>
            </a:pP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Muzyka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którą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wykorzystujemy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zajęciach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jest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dostosowana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do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gustu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oraz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wieku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uczestników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  <a:p>
            <a:pPr indent="-228600">
              <a:lnSpc>
                <a:spcPct val="110000"/>
              </a:lnSpc>
              <a:spcBef>
                <a:spcPts val="700"/>
              </a:spcBef>
            </a:pP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1" name="Symbol zastępczy zawartości 10">
            <a:extLst>
              <a:ext uri="{FF2B5EF4-FFF2-40B4-BE49-F238E27FC236}">
                <a16:creationId xmlns:a16="http://schemas.microsoft.com/office/drawing/2014/main" id="{83A284FE-6A48-4C89-A37C-0DB3035A7F2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7263" r="17647" b="1"/>
          <a:stretch/>
        </p:blipFill>
        <p:spPr>
          <a:xfrm>
            <a:off x="6096000" y="580713"/>
            <a:ext cx="5414304" cy="5407737"/>
          </a:xfrm>
          <a:custGeom>
            <a:avLst/>
            <a:gdLst/>
            <a:ahLst/>
            <a:cxnLst/>
            <a:rect l="l" t="t" r="r" b="b"/>
            <a:pathLst>
              <a:path w="3860171" h="3855489">
                <a:moveTo>
                  <a:pt x="1930086" y="0"/>
                </a:moveTo>
                <a:lnTo>
                  <a:pt x="1967540" y="3511"/>
                </a:lnTo>
                <a:lnTo>
                  <a:pt x="2003824" y="12875"/>
                </a:lnTo>
                <a:lnTo>
                  <a:pt x="2038938" y="26920"/>
                </a:lnTo>
                <a:lnTo>
                  <a:pt x="2075222" y="44477"/>
                </a:lnTo>
                <a:lnTo>
                  <a:pt x="2109166" y="64375"/>
                </a:lnTo>
                <a:lnTo>
                  <a:pt x="2144279" y="85443"/>
                </a:lnTo>
                <a:lnTo>
                  <a:pt x="2179393" y="104171"/>
                </a:lnTo>
                <a:lnTo>
                  <a:pt x="2214507" y="122898"/>
                </a:lnTo>
                <a:lnTo>
                  <a:pt x="2248450" y="136943"/>
                </a:lnTo>
                <a:lnTo>
                  <a:pt x="2285905" y="146307"/>
                </a:lnTo>
                <a:lnTo>
                  <a:pt x="2322189" y="150989"/>
                </a:lnTo>
                <a:lnTo>
                  <a:pt x="2360814" y="150989"/>
                </a:lnTo>
                <a:lnTo>
                  <a:pt x="2400610" y="148648"/>
                </a:lnTo>
                <a:lnTo>
                  <a:pt x="2440405" y="143966"/>
                </a:lnTo>
                <a:lnTo>
                  <a:pt x="2480201" y="138114"/>
                </a:lnTo>
                <a:lnTo>
                  <a:pt x="2519996" y="133432"/>
                </a:lnTo>
                <a:lnTo>
                  <a:pt x="2559792" y="129921"/>
                </a:lnTo>
                <a:lnTo>
                  <a:pt x="2597247" y="131091"/>
                </a:lnTo>
                <a:lnTo>
                  <a:pt x="2633531" y="135773"/>
                </a:lnTo>
                <a:lnTo>
                  <a:pt x="2668644" y="146307"/>
                </a:lnTo>
                <a:lnTo>
                  <a:pt x="2697906" y="161523"/>
                </a:lnTo>
                <a:lnTo>
                  <a:pt x="2725997" y="181421"/>
                </a:lnTo>
                <a:lnTo>
                  <a:pt x="2750577" y="204830"/>
                </a:lnTo>
                <a:lnTo>
                  <a:pt x="2775156" y="231750"/>
                </a:lnTo>
                <a:lnTo>
                  <a:pt x="2797395" y="259841"/>
                </a:lnTo>
                <a:lnTo>
                  <a:pt x="2819634" y="289103"/>
                </a:lnTo>
                <a:lnTo>
                  <a:pt x="2841872" y="318364"/>
                </a:lnTo>
                <a:lnTo>
                  <a:pt x="2864111" y="346455"/>
                </a:lnTo>
                <a:lnTo>
                  <a:pt x="2887520" y="373376"/>
                </a:lnTo>
                <a:lnTo>
                  <a:pt x="2914441" y="396785"/>
                </a:lnTo>
                <a:lnTo>
                  <a:pt x="2940191" y="417853"/>
                </a:lnTo>
                <a:lnTo>
                  <a:pt x="2969452" y="434240"/>
                </a:lnTo>
                <a:lnTo>
                  <a:pt x="3001055" y="448285"/>
                </a:lnTo>
                <a:lnTo>
                  <a:pt x="3034998" y="459990"/>
                </a:lnTo>
                <a:lnTo>
                  <a:pt x="3070112" y="470524"/>
                </a:lnTo>
                <a:lnTo>
                  <a:pt x="3105226" y="479888"/>
                </a:lnTo>
                <a:lnTo>
                  <a:pt x="3141510" y="489251"/>
                </a:lnTo>
                <a:lnTo>
                  <a:pt x="3175453" y="499785"/>
                </a:lnTo>
                <a:lnTo>
                  <a:pt x="3209396" y="511490"/>
                </a:lnTo>
                <a:lnTo>
                  <a:pt x="3240999" y="525535"/>
                </a:lnTo>
                <a:lnTo>
                  <a:pt x="3269090" y="543092"/>
                </a:lnTo>
                <a:lnTo>
                  <a:pt x="3294840" y="564161"/>
                </a:lnTo>
                <a:lnTo>
                  <a:pt x="3315908" y="589911"/>
                </a:lnTo>
                <a:lnTo>
                  <a:pt x="3333465" y="618002"/>
                </a:lnTo>
                <a:lnTo>
                  <a:pt x="3347510" y="649604"/>
                </a:lnTo>
                <a:lnTo>
                  <a:pt x="3359215" y="683547"/>
                </a:lnTo>
                <a:lnTo>
                  <a:pt x="3369749" y="717491"/>
                </a:lnTo>
                <a:lnTo>
                  <a:pt x="3379113" y="753775"/>
                </a:lnTo>
                <a:lnTo>
                  <a:pt x="3388476" y="788889"/>
                </a:lnTo>
                <a:lnTo>
                  <a:pt x="3399010" y="824002"/>
                </a:lnTo>
                <a:lnTo>
                  <a:pt x="3410715" y="857946"/>
                </a:lnTo>
                <a:lnTo>
                  <a:pt x="3424760" y="889548"/>
                </a:lnTo>
                <a:lnTo>
                  <a:pt x="3441147" y="918809"/>
                </a:lnTo>
                <a:lnTo>
                  <a:pt x="3462215" y="944560"/>
                </a:lnTo>
                <a:lnTo>
                  <a:pt x="3485624" y="971480"/>
                </a:lnTo>
                <a:lnTo>
                  <a:pt x="3512545" y="994889"/>
                </a:lnTo>
                <a:lnTo>
                  <a:pt x="3540636" y="1017128"/>
                </a:lnTo>
                <a:lnTo>
                  <a:pt x="3571068" y="1039367"/>
                </a:lnTo>
                <a:lnTo>
                  <a:pt x="3600329" y="1061605"/>
                </a:lnTo>
                <a:lnTo>
                  <a:pt x="3628420" y="1083844"/>
                </a:lnTo>
                <a:lnTo>
                  <a:pt x="3655341" y="1108424"/>
                </a:lnTo>
                <a:lnTo>
                  <a:pt x="3678750" y="1133003"/>
                </a:lnTo>
                <a:lnTo>
                  <a:pt x="3698648" y="1161094"/>
                </a:lnTo>
                <a:lnTo>
                  <a:pt x="3713864" y="1190356"/>
                </a:lnTo>
                <a:lnTo>
                  <a:pt x="3724398" y="1225469"/>
                </a:lnTo>
                <a:lnTo>
                  <a:pt x="3729080" y="1261754"/>
                </a:lnTo>
                <a:lnTo>
                  <a:pt x="3730250" y="1299208"/>
                </a:lnTo>
                <a:lnTo>
                  <a:pt x="3726739" y="1339004"/>
                </a:lnTo>
                <a:lnTo>
                  <a:pt x="3722057" y="1378799"/>
                </a:lnTo>
                <a:lnTo>
                  <a:pt x="3716205" y="1418595"/>
                </a:lnTo>
                <a:lnTo>
                  <a:pt x="3711523" y="1458391"/>
                </a:lnTo>
                <a:lnTo>
                  <a:pt x="3709182" y="1498186"/>
                </a:lnTo>
                <a:lnTo>
                  <a:pt x="3709182" y="1536811"/>
                </a:lnTo>
                <a:lnTo>
                  <a:pt x="3713864" y="1573096"/>
                </a:lnTo>
                <a:lnTo>
                  <a:pt x="3723228" y="1609380"/>
                </a:lnTo>
                <a:lnTo>
                  <a:pt x="3737273" y="1643323"/>
                </a:lnTo>
                <a:lnTo>
                  <a:pt x="3756000" y="1678437"/>
                </a:lnTo>
                <a:lnTo>
                  <a:pt x="3774728" y="1713550"/>
                </a:lnTo>
                <a:lnTo>
                  <a:pt x="3795796" y="1748664"/>
                </a:lnTo>
                <a:lnTo>
                  <a:pt x="3815694" y="1782608"/>
                </a:lnTo>
                <a:lnTo>
                  <a:pt x="3833250" y="1818892"/>
                </a:lnTo>
                <a:lnTo>
                  <a:pt x="3847296" y="1854005"/>
                </a:lnTo>
                <a:lnTo>
                  <a:pt x="3856660" y="1890290"/>
                </a:lnTo>
                <a:lnTo>
                  <a:pt x="3860171" y="1927744"/>
                </a:lnTo>
                <a:lnTo>
                  <a:pt x="3856660" y="1965199"/>
                </a:lnTo>
                <a:lnTo>
                  <a:pt x="3847296" y="2001483"/>
                </a:lnTo>
                <a:lnTo>
                  <a:pt x="3833250" y="2036597"/>
                </a:lnTo>
                <a:lnTo>
                  <a:pt x="3815694" y="2072881"/>
                </a:lnTo>
                <a:lnTo>
                  <a:pt x="3795796" y="2106824"/>
                </a:lnTo>
                <a:lnTo>
                  <a:pt x="3774728" y="2141938"/>
                </a:lnTo>
                <a:lnTo>
                  <a:pt x="3756000" y="2177052"/>
                </a:lnTo>
                <a:lnTo>
                  <a:pt x="3737273" y="2212166"/>
                </a:lnTo>
                <a:lnTo>
                  <a:pt x="3723228" y="2246109"/>
                </a:lnTo>
                <a:lnTo>
                  <a:pt x="3713864" y="2282393"/>
                </a:lnTo>
                <a:lnTo>
                  <a:pt x="3709182" y="2318677"/>
                </a:lnTo>
                <a:lnTo>
                  <a:pt x="3709182" y="2357302"/>
                </a:lnTo>
                <a:lnTo>
                  <a:pt x="3711523" y="2397098"/>
                </a:lnTo>
                <a:lnTo>
                  <a:pt x="3716205" y="2436894"/>
                </a:lnTo>
                <a:lnTo>
                  <a:pt x="3722057" y="2476689"/>
                </a:lnTo>
                <a:lnTo>
                  <a:pt x="3726739" y="2516485"/>
                </a:lnTo>
                <a:lnTo>
                  <a:pt x="3730250" y="2556280"/>
                </a:lnTo>
                <a:lnTo>
                  <a:pt x="3729080" y="2593735"/>
                </a:lnTo>
                <a:lnTo>
                  <a:pt x="3724398" y="2630019"/>
                </a:lnTo>
                <a:lnTo>
                  <a:pt x="3713864" y="2665133"/>
                </a:lnTo>
                <a:lnTo>
                  <a:pt x="3698648" y="2694394"/>
                </a:lnTo>
                <a:lnTo>
                  <a:pt x="3678750" y="2722485"/>
                </a:lnTo>
                <a:lnTo>
                  <a:pt x="3655341" y="2747065"/>
                </a:lnTo>
                <a:lnTo>
                  <a:pt x="3628420" y="2771645"/>
                </a:lnTo>
                <a:lnTo>
                  <a:pt x="3600329" y="2793883"/>
                </a:lnTo>
                <a:lnTo>
                  <a:pt x="3571068" y="2816122"/>
                </a:lnTo>
                <a:lnTo>
                  <a:pt x="3540636" y="2838361"/>
                </a:lnTo>
                <a:lnTo>
                  <a:pt x="3512545" y="2860599"/>
                </a:lnTo>
                <a:lnTo>
                  <a:pt x="3485624" y="2884009"/>
                </a:lnTo>
                <a:lnTo>
                  <a:pt x="3462215" y="2910929"/>
                </a:lnTo>
                <a:lnTo>
                  <a:pt x="3441147" y="2936679"/>
                </a:lnTo>
                <a:lnTo>
                  <a:pt x="3424760" y="2965941"/>
                </a:lnTo>
                <a:lnTo>
                  <a:pt x="3410715" y="2997543"/>
                </a:lnTo>
                <a:lnTo>
                  <a:pt x="3399010" y="3031486"/>
                </a:lnTo>
                <a:lnTo>
                  <a:pt x="3388476" y="3066600"/>
                </a:lnTo>
                <a:lnTo>
                  <a:pt x="3379113" y="3101714"/>
                </a:lnTo>
                <a:lnTo>
                  <a:pt x="3369749" y="3137998"/>
                </a:lnTo>
                <a:lnTo>
                  <a:pt x="3359215" y="3171941"/>
                </a:lnTo>
                <a:lnTo>
                  <a:pt x="3347510" y="3205885"/>
                </a:lnTo>
                <a:lnTo>
                  <a:pt x="3333465" y="3237487"/>
                </a:lnTo>
                <a:lnTo>
                  <a:pt x="3315908" y="3265578"/>
                </a:lnTo>
                <a:lnTo>
                  <a:pt x="3294840" y="3291328"/>
                </a:lnTo>
                <a:lnTo>
                  <a:pt x="3269090" y="3312396"/>
                </a:lnTo>
                <a:lnTo>
                  <a:pt x="3240999" y="3329953"/>
                </a:lnTo>
                <a:lnTo>
                  <a:pt x="3209396" y="3343999"/>
                </a:lnTo>
                <a:lnTo>
                  <a:pt x="3175453" y="3355703"/>
                </a:lnTo>
                <a:lnTo>
                  <a:pt x="3141510" y="3366237"/>
                </a:lnTo>
                <a:lnTo>
                  <a:pt x="3105226" y="3375601"/>
                </a:lnTo>
                <a:lnTo>
                  <a:pt x="3070112" y="3384965"/>
                </a:lnTo>
                <a:lnTo>
                  <a:pt x="3034998" y="3395499"/>
                </a:lnTo>
                <a:lnTo>
                  <a:pt x="3001055" y="3407203"/>
                </a:lnTo>
                <a:lnTo>
                  <a:pt x="2969452" y="3421249"/>
                </a:lnTo>
                <a:lnTo>
                  <a:pt x="2940191" y="3437635"/>
                </a:lnTo>
                <a:lnTo>
                  <a:pt x="2914441" y="3458704"/>
                </a:lnTo>
                <a:lnTo>
                  <a:pt x="2887520" y="3482113"/>
                </a:lnTo>
                <a:lnTo>
                  <a:pt x="2864111" y="3509033"/>
                </a:lnTo>
                <a:lnTo>
                  <a:pt x="2841872" y="3537124"/>
                </a:lnTo>
                <a:lnTo>
                  <a:pt x="2819634" y="3566386"/>
                </a:lnTo>
                <a:lnTo>
                  <a:pt x="2797395" y="3595647"/>
                </a:lnTo>
                <a:lnTo>
                  <a:pt x="2775156" y="3623738"/>
                </a:lnTo>
                <a:lnTo>
                  <a:pt x="2750577" y="3650659"/>
                </a:lnTo>
                <a:lnTo>
                  <a:pt x="2725997" y="3674068"/>
                </a:lnTo>
                <a:lnTo>
                  <a:pt x="2697906" y="3693966"/>
                </a:lnTo>
                <a:lnTo>
                  <a:pt x="2668644" y="3709182"/>
                </a:lnTo>
                <a:lnTo>
                  <a:pt x="2633531" y="3719716"/>
                </a:lnTo>
                <a:lnTo>
                  <a:pt x="2597247" y="3724398"/>
                </a:lnTo>
                <a:lnTo>
                  <a:pt x="2559792" y="3725568"/>
                </a:lnTo>
                <a:lnTo>
                  <a:pt x="2519996" y="3722057"/>
                </a:lnTo>
                <a:lnTo>
                  <a:pt x="2480201" y="3717375"/>
                </a:lnTo>
                <a:lnTo>
                  <a:pt x="2440405" y="3711523"/>
                </a:lnTo>
                <a:lnTo>
                  <a:pt x="2400610" y="3706841"/>
                </a:lnTo>
                <a:lnTo>
                  <a:pt x="2360814" y="3704500"/>
                </a:lnTo>
                <a:lnTo>
                  <a:pt x="2322189" y="3704500"/>
                </a:lnTo>
                <a:lnTo>
                  <a:pt x="2285905" y="3709182"/>
                </a:lnTo>
                <a:lnTo>
                  <a:pt x="2248450" y="3718545"/>
                </a:lnTo>
                <a:lnTo>
                  <a:pt x="2214507" y="3732591"/>
                </a:lnTo>
                <a:lnTo>
                  <a:pt x="2179393" y="3751318"/>
                </a:lnTo>
                <a:lnTo>
                  <a:pt x="2144279" y="3770045"/>
                </a:lnTo>
                <a:lnTo>
                  <a:pt x="2109166" y="3791114"/>
                </a:lnTo>
                <a:lnTo>
                  <a:pt x="2075222" y="3811011"/>
                </a:lnTo>
                <a:lnTo>
                  <a:pt x="2038938" y="3828568"/>
                </a:lnTo>
                <a:lnTo>
                  <a:pt x="2003824" y="3842614"/>
                </a:lnTo>
                <a:lnTo>
                  <a:pt x="1967540" y="3851978"/>
                </a:lnTo>
                <a:lnTo>
                  <a:pt x="1930086" y="3855489"/>
                </a:lnTo>
                <a:lnTo>
                  <a:pt x="1892631" y="3851978"/>
                </a:lnTo>
                <a:lnTo>
                  <a:pt x="1856347" y="3842614"/>
                </a:lnTo>
                <a:lnTo>
                  <a:pt x="1821233" y="3828568"/>
                </a:lnTo>
                <a:lnTo>
                  <a:pt x="1784949" y="3811011"/>
                </a:lnTo>
                <a:lnTo>
                  <a:pt x="1751005" y="3791114"/>
                </a:lnTo>
                <a:lnTo>
                  <a:pt x="1715892" y="3770045"/>
                </a:lnTo>
                <a:lnTo>
                  <a:pt x="1680778" y="3751318"/>
                </a:lnTo>
                <a:lnTo>
                  <a:pt x="1645664" y="3732591"/>
                </a:lnTo>
                <a:lnTo>
                  <a:pt x="1610550" y="3718545"/>
                </a:lnTo>
                <a:lnTo>
                  <a:pt x="1574266" y="3709182"/>
                </a:lnTo>
                <a:lnTo>
                  <a:pt x="1537982" y="3704500"/>
                </a:lnTo>
                <a:lnTo>
                  <a:pt x="1499357" y="3704500"/>
                </a:lnTo>
                <a:lnTo>
                  <a:pt x="1459561" y="3706841"/>
                </a:lnTo>
                <a:lnTo>
                  <a:pt x="1419766" y="3711523"/>
                </a:lnTo>
                <a:lnTo>
                  <a:pt x="1379970" y="3717375"/>
                </a:lnTo>
                <a:lnTo>
                  <a:pt x="1340175" y="3722057"/>
                </a:lnTo>
                <a:lnTo>
                  <a:pt x="1300379" y="3725568"/>
                </a:lnTo>
                <a:lnTo>
                  <a:pt x="1262924" y="3724398"/>
                </a:lnTo>
                <a:lnTo>
                  <a:pt x="1226640" y="3719716"/>
                </a:lnTo>
                <a:lnTo>
                  <a:pt x="1191526" y="3709182"/>
                </a:lnTo>
                <a:lnTo>
                  <a:pt x="1162265" y="3693966"/>
                </a:lnTo>
                <a:lnTo>
                  <a:pt x="1134174" y="3674068"/>
                </a:lnTo>
                <a:lnTo>
                  <a:pt x="1109594" y="3650659"/>
                </a:lnTo>
                <a:lnTo>
                  <a:pt x="1085015" y="3623738"/>
                </a:lnTo>
                <a:lnTo>
                  <a:pt x="1062776" y="3595647"/>
                </a:lnTo>
                <a:lnTo>
                  <a:pt x="1040537" y="3566386"/>
                </a:lnTo>
                <a:lnTo>
                  <a:pt x="1018299" y="3537124"/>
                </a:lnTo>
                <a:lnTo>
                  <a:pt x="996060" y="3509033"/>
                </a:lnTo>
                <a:lnTo>
                  <a:pt x="972651" y="3482113"/>
                </a:lnTo>
                <a:lnTo>
                  <a:pt x="945730" y="3458704"/>
                </a:lnTo>
                <a:lnTo>
                  <a:pt x="919980" y="3437635"/>
                </a:lnTo>
                <a:lnTo>
                  <a:pt x="890719" y="3421249"/>
                </a:lnTo>
                <a:lnTo>
                  <a:pt x="859116" y="3407203"/>
                </a:lnTo>
                <a:lnTo>
                  <a:pt x="825173" y="3395499"/>
                </a:lnTo>
                <a:lnTo>
                  <a:pt x="790059" y="3384965"/>
                </a:lnTo>
                <a:lnTo>
                  <a:pt x="754946" y="3375601"/>
                </a:lnTo>
                <a:lnTo>
                  <a:pt x="718662" y="3366237"/>
                </a:lnTo>
                <a:lnTo>
                  <a:pt x="684718" y="3355703"/>
                </a:lnTo>
                <a:lnTo>
                  <a:pt x="650775" y="3343999"/>
                </a:lnTo>
                <a:lnTo>
                  <a:pt x="619173" y="3329953"/>
                </a:lnTo>
                <a:lnTo>
                  <a:pt x="591082" y="3312396"/>
                </a:lnTo>
                <a:lnTo>
                  <a:pt x="565332" y="3291328"/>
                </a:lnTo>
                <a:lnTo>
                  <a:pt x="544263" y="3265578"/>
                </a:lnTo>
                <a:lnTo>
                  <a:pt x="526706" y="3237487"/>
                </a:lnTo>
                <a:lnTo>
                  <a:pt x="512661" y="3205885"/>
                </a:lnTo>
                <a:lnTo>
                  <a:pt x="500956" y="3171941"/>
                </a:lnTo>
                <a:lnTo>
                  <a:pt x="490422" y="3137998"/>
                </a:lnTo>
                <a:lnTo>
                  <a:pt x="481059" y="3101714"/>
                </a:lnTo>
                <a:lnTo>
                  <a:pt x="471695" y="3066600"/>
                </a:lnTo>
                <a:lnTo>
                  <a:pt x="461161" y="3031486"/>
                </a:lnTo>
                <a:lnTo>
                  <a:pt x="449456" y="2997543"/>
                </a:lnTo>
                <a:lnTo>
                  <a:pt x="435411" y="2965941"/>
                </a:lnTo>
                <a:lnTo>
                  <a:pt x="419024" y="2936679"/>
                </a:lnTo>
                <a:lnTo>
                  <a:pt x="397956" y="2910929"/>
                </a:lnTo>
                <a:lnTo>
                  <a:pt x="374547" y="2884009"/>
                </a:lnTo>
                <a:lnTo>
                  <a:pt x="347626" y="2860599"/>
                </a:lnTo>
                <a:lnTo>
                  <a:pt x="318365" y="2838361"/>
                </a:lnTo>
                <a:lnTo>
                  <a:pt x="289103" y="2816122"/>
                </a:lnTo>
                <a:lnTo>
                  <a:pt x="259842" y="2793883"/>
                </a:lnTo>
                <a:lnTo>
                  <a:pt x="231751" y="2771645"/>
                </a:lnTo>
                <a:lnTo>
                  <a:pt x="204830" y="2747065"/>
                </a:lnTo>
                <a:lnTo>
                  <a:pt x="181421" y="2722485"/>
                </a:lnTo>
                <a:lnTo>
                  <a:pt x="161523" y="2694394"/>
                </a:lnTo>
                <a:lnTo>
                  <a:pt x="146308" y="2665133"/>
                </a:lnTo>
                <a:lnTo>
                  <a:pt x="135773" y="2630019"/>
                </a:lnTo>
                <a:lnTo>
                  <a:pt x="131092" y="2593735"/>
                </a:lnTo>
                <a:lnTo>
                  <a:pt x="129921" y="2556280"/>
                </a:lnTo>
                <a:lnTo>
                  <a:pt x="133432" y="2516485"/>
                </a:lnTo>
                <a:lnTo>
                  <a:pt x="138114" y="2476689"/>
                </a:lnTo>
                <a:lnTo>
                  <a:pt x="143967" y="2436894"/>
                </a:lnTo>
                <a:lnTo>
                  <a:pt x="148648" y="2397098"/>
                </a:lnTo>
                <a:lnTo>
                  <a:pt x="150989" y="2357302"/>
                </a:lnTo>
                <a:lnTo>
                  <a:pt x="150989" y="2318677"/>
                </a:lnTo>
                <a:lnTo>
                  <a:pt x="146308" y="2282393"/>
                </a:lnTo>
                <a:lnTo>
                  <a:pt x="136944" y="2246109"/>
                </a:lnTo>
                <a:lnTo>
                  <a:pt x="122898" y="2212166"/>
                </a:lnTo>
                <a:lnTo>
                  <a:pt x="105341" y="2177052"/>
                </a:lnTo>
                <a:lnTo>
                  <a:pt x="85444" y="2141938"/>
                </a:lnTo>
                <a:lnTo>
                  <a:pt x="64375" y="2106824"/>
                </a:lnTo>
                <a:lnTo>
                  <a:pt x="44478" y="2072881"/>
                </a:lnTo>
                <a:lnTo>
                  <a:pt x="26921" y="2036597"/>
                </a:lnTo>
                <a:lnTo>
                  <a:pt x="12875" y="2001483"/>
                </a:lnTo>
                <a:lnTo>
                  <a:pt x="3512" y="1965199"/>
                </a:lnTo>
                <a:lnTo>
                  <a:pt x="0" y="1927744"/>
                </a:lnTo>
                <a:lnTo>
                  <a:pt x="3512" y="1890290"/>
                </a:lnTo>
                <a:lnTo>
                  <a:pt x="12875" y="1854005"/>
                </a:lnTo>
                <a:lnTo>
                  <a:pt x="26921" y="1818892"/>
                </a:lnTo>
                <a:lnTo>
                  <a:pt x="44478" y="1782608"/>
                </a:lnTo>
                <a:lnTo>
                  <a:pt x="64375" y="1748664"/>
                </a:lnTo>
                <a:lnTo>
                  <a:pt x="85444" y="1713550"/>
                </a:lnTo>
                <a:lnTo>
                  <a:pt x="105341" y="1678437"/>
                </a:lnTo>
                <a:lnTo>
                  <a:pt x="122898" y="1643323"/>
                </a:lnTo>
                <a:lnTo>
                  <a:pt x="136944" y="1609380"/>
                </a:lnTo>
                <a:lnTo>
                  <a:pt x="146308" y="1573096"/>
                </a:lnTo>
                <a:lnTo>
                  <a:pt x="150989" y="1536811"/>
                </a:lnTo>
                <a:lnTo>
                  <a:pt x="150989" y="1498186"/>
                </a:lnTo>
                <a:lnTo>
                  <a:pt x="148648" y="1458391"/>
                </a:lnTo>
                <a:lnTo>
                  <a:pt x="143967" y="1418595"/>
                </a:lnTo>
                <a:lnTo>
                  <a:pt x="138114" y="1378799"/>
                </a:lnTo>
                <a:lnTo>
                  <a:pt x="133432" y="1339004"/>
                </a:lnTo>
                <a:lnTo>
                  <a:pt x="129921" y="1299208"/>
                </a:lnTo>
                <a:lnTo>
                  <a:pt x="131092" y="1261754"/>
                </a:lnTo>
                <a:lnTo>
                  <a:pt x="135773" y="1225469"/>
                </a:lnTo>
                <a:lnTo>
                  <a:pt x="146308" y="1190356"/>
                </a:lnTo>
                <a:lnTo>
                  <a:pt x="161523" y="1161094"/>
                </a:lnTo>
                <a:lnTo>
                  <a:pt x="181421" y="1133003"/>
                </a:lnTo>
                <a:lnTo>
                  <a:pt x="204830" y="1108424"/>
                </a:lnTo>
                <a:lnTo>
                  <a:pt x="231751" y="1083844"/>
                </a:lnTo>
                <a:lnTo>
                  <a:pt x="259842" y="1061605"/>
                </a:lnTo>
                <a:lnTo>
                  <a:pt x="289103" y="1039367"/>
                </a:lnTo>
                <a:lnTo>
                  <a:pt x="318365" y="1017128"/>
                </a:lnTo>
                <a:lnTo>
                  <a:pt x="347626" y="994889"/>
                </a:lnTo>
                <a:lnTo>
                  <a:pt x="374547" y="971480"/>
                </a:lnTo>
                <a:lnTo>
                  <a:pt x="397956" y="944560"/>
                </a:lnTo>
                <a:lnTo>
                  <a:pt x="419024" y="918809"/>
                </a:lnTo>
                <a:lnTo>
                  <a:pt x="435411" y="889548"/>
                </a:lnTo>
                <a:lnTo>
                  <a:pt x="449456" y="857946"/>
                </a:lnTo>
                <a:lnTo>
                  <a:pt x="461161" y="824002"/>
                </a:lnTo>
                <a:lnTo>
                  <a:pt x="471695" y="788889"/>
                </a:lnTo>
                <a:lnTo>
                  <a:pt x="481059" y="753775"/>
                </a:lnTo>
                <a:lnTo>
                  <a:pt x="490422" y="717491"/>
                </a:lnTo>
                <a:lnTo>
                  <a:pt x="500956" y="683547"/>
                </a:lnTo>
                <a:lnTo>
                  <a:pt x="512661" y="649604"/>
                </a:lnTo>
                <a:lnTo>
                  <a:pt x="526706" y="618002"/>
                </a:lnTo>
                <a:lnTo>
                  <a:pt x="544263" y="589911"/>
                </a:lnTo>
                <a:lnTo>
                  <a:pt x="565332" y="564161"/>
                </a:lnTo>
                <a:lnTo>
                  <a:pt x="591082" y="543092"/>
                </a:lnTo>
                <a:lnTo>
                  <a:pt x="619173" y="525535"/>
                </a:lnTo>
                <a:lnTo>
                  <a:pt x="650775" y="511490"/>
                </a:lnTo>
                <a:lnTo>
                  <a:pt x="684718" y="499785"/>
                </a:lnTo>
                <a:lnTo>
                  <a:pt x="718662" y="489251"/>
                </a:lnTo>
                <a:lnTo>
                  <a:pt x="754946" y="479888"/>
                </a:lnTo>
                <a:lnTo>
                  <a:pt x="790059" y="470524"/>
                </a:lnTo>
                <a:lnTo>
                  <a:pt x="825173" y="459990"/>
                </a:lnTo>
                <a:lnTo>
                  <a:pt x="859116" y="448285"/>
                </a:lnTo>
                <a:lnTo>
                  <a:pt x="890719" y="434240"/>
                </a:lnTo>
                <a:lnTo>
                  <a:pt x="919980" y="417853"/>
                </a:lnTo>
                <a:lnTo>
                  <a:pt x="945730" y="396785"/>
                </a:lnTo>
                <a:lnTo>
                  <a:pt x="972651" y="373376"/>
                </a:lnTo>
                <a:lnTo>
                  <a:pt x="996060" y="346455"/>
                </a:lnTo>
                <a:lnTo>
                  <a:pt x="1018299" y="318364"/>
                </a:lnTo>
                <a:lnTo>
                  <a:pt x="1040537" y="289103"/>
                </a:lnTo>
                <a:lnTo>
                  <a:pt x="1062776" y="259841"/>
                </a:lnTo>
                <a:lnTo>
                  <a:pt x="1085015" y="231750"/>
                </a:lnTo>
                <a:lnTo>
                  <a:pt x="1109594" y="204830"/>
                </a:lnTo>
                <a:lnTo>
                  <a:pt x="1134174" y="181421"/>
                </a:lnTo>
                <a:lnTo>
                  <a:pt x="1162265" y="161523"/>
                </a:lnTo>
                <a:lnTo>
                  <a:pt x="1191526" y="146307"/>
                </a:lnTo>
                <a:lnTo>
                  <a:pt x="1226640" y="135773"/>
                </a:lnTo>
                <a:lnTo>
                  <a:pt x="1262924" y="131091"/>
                </a:lnTo>
                <a:lnTo>
                  <a:pt x="1300379" y="129921"/>
                </a:lnTo>
                <a:lnTo>
                  <a:pt x="1340175" y="133432"/>
                </a:lnTo>
                <a:lnTo>
                  <a:pt x="1379970" y="138114"/>
                </a:lnTo>
                <a:lnTo>
                  <a:pt x="1419766" y="143966"/>
                </a:lnTo>
                <a:lnTo>
                  <a:pt x="1459561" y="148648"/>
                </a:lnTo>
                <a:lnTo>
                  <a:pt x="1499357" y="150989"/>
                </a:lnTo>
                <a:lnTo>
                  <a:pt x="1537982" y="150989"/>
                </a:lnTo>
                <a:lnTo>
                  <a:pt x="1574266" y="146307"/>
                </a:lnTo>
                <a:lnTo>
                  <a:pt x="1610550" y="136943"/>
                </a:lnTo>
                <a:lnTo>
                  <a:pt x="1645664" y="122898"/>
                </a:lnTo>
                <a:lnTo>
                  <a:pt x="1680778" y="104171"/>
                </a:lnTo>
                <a:lnTo>
                  <a:pt x="1715892" y="85443"/>
                </a:lnTo>
                <a:lnTo>
                  <a:pt x="1751005" y="64375"/>
                </a:lnTo>
                <a:lnTo>
                  <a:pt x="1784949" y="44477"/>
                </a:lnTo>
                <a:lnTo>
                  <a:pt x="1821233" y="26920"/>
                </a:lnTo>
                <a:lnTo>
                  <a:pt x="1856347" y="12875"/>
                </a:lnTo>
                <a:lnTo>
                  <a:pt x="1892631" y="3511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996281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>
            <a:extLst>
              <a:ext uri="{FF2B5EF4-FFF2-40B4-BE49-F238E27FC236}">
                <a16:creationId xmlns:a16="http://schemas.microsoft.com/office/drawing/2014/main" id="{C98F4480-8749-4E48-82BB-3A0F2F311E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249F694-12BA-47C4-9FF3-570372F3B9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pl-PL"/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169CB084-D3A4-48CC-8CEF-D0BF22FA7C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7" y="645105"/>
            <a:ext cx="4357499" cy="1320855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4400" spc="200" dirty="0" err="1">
                <a:solidFill>
                  <a:schemeClr val="tx2"/>
                </a:solidFill>
                <a:latin typeface="+mj-lt"/>
              </a:rPr>
              <a:t>Techniki</a:t>
            </a:r>
            <a:r>
              <a:rPr lang="en-US" sz="4400" spc="200" dirty="0">
                <a:solidFill>
                  <a:schemeClr val="tx2"/>
                </a:solidFill>
                <a:latin typeface="+mj-lt"/>
              </a:rPr>
              <a:t> </a:t>
            </a:r>
            <a:r>
              <a:rPr lang="en-US" sz="4400" spc="200" dirty="0" err="1">
                <a:solidFill>
                  <a:schemeClr val="tx2"/>
                </a:solidFill>
                <a:latin typeface="+mj-lt"/>
              </a:rPr>
              <a:t>tanczne</a:t>
            </a:r>
            <a:endParaRPr lang="en-US" sz="4400" spc="20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FDE45A0D-C00B-48F4-A75E-994C4A1490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51678" y="2286001"/>
            <a:ext cx="4363595" cy="3593591"/>
          </a:xfrm>
        </p:spPr>
        <p:txBody>
          <a:bodyPr vert="horz" lIns="91440" tIns="45720" rIns="91440" bIns="45720" rtlCol="0">
            <a:normAutofit/>
          </a:bodyPr>
          <a:lstStyle/>
          <a:p>
            <a:pPr indent="-228600">
              <a:lnSpc>
                <a:spcPct val="110000"/>
              </a:lnSpc>
              <a:spcBef>
                <a:spcPts val="700"/>
              </a:spcBef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Na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naszych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zajęciech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zapoznamy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się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z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podstawami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Technik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takich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jak:</a:t>
            </a:r>
          </a:p>
          <a:p>
            <a:pPr indent="-228600">
              <a:lnSpc>
                <a:spcPct val="110000"/>
              </a:lnSpc>
              <a:spcBef>
                <a:spcPts val="700"/>
              </a:spcBef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Hip hop</a:t>
            </a:r>
          </a:p>
          <a:p>
            <a:pPr indent="-228600">
              <a:lnSpc>
                <a:spcPct val="110000"/>
              </a:lnSpc>
              <a:spcBef>
                <a:spcPts val="700"/>
              </a:spcBef>
            </a:pP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Taniec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Towarzyski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pPr indent="-228600">
              <a:lnSpc>
                <a:spcPct val="110000"/>
              </a:lnSpc>
              <a:spcBef>
                <a:spcPts val="700"/>
              </a:spcBef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Disco Dance</a:t>
            </a:r>
          </a:p>
          <a:p>
            <a:pPr indent="-228600">
              <a:lnSpc>
                <a:spcPct val="110000"/>
              </a:lnSpc>
              <a:spcBef>
                <a:spcPts val="700"/>
              </a:spcBef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Funky Jazz</a:t>
            </a:r>
          </a:p>
          <a:p>
            <a:pPr indent="-228600">
              <a:lnSpc>
                <a:spcPct val="110000"/>
              </a:lnSpc>
              <a:spcBef>
                <a:spcPts val="700"/>
              </a:spcBef>
            </a:pP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Taniec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klasyczny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indent="-228600">
              <a:lnSpc>
                <a:spcPct val="110000"/>
              </a:lnSpc>
              <a:spcBef>
                <a:spcPts val="700"/>
              </a:spcBef>
            </a:pP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Taniec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współczesny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indent="-228600">
              <a:lnSpc>
                <a:spcPct val="110000"/>
              </a:lnSpc>
              <a:spcBef>
                <a:spcPts val="700"/>
              </a:spcBef>
            </a:pP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6" name="Symbol zastępczy zawartości 5" descr="Obraz zawierający podłoże, wewnątrz, dziecko, osoby&#10;&#10;Opis wygenerowany automatycznie">
            <a:extLst>
              <a:ext uri="{FF2B5EF4-FFF2-40B4-BE49-F238E27FC236}">
                <a16:creationId xmlns:a16="http://schemas.microsoft.com/office/drawing/2014/main" id="{36BF7E08-706D-42CA-B507-73B5426F6CE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9509" r="15401" b="1"/>
          <a:stretch/>
        </p:blipFill>
        <p:spPr>
          <a:xfrm>
            <a:off x="6096000" y="580713"/>
            <a:ext cx="5414304" cy="5407737"/>
          </a:xfrm>
          <a:custGeom>
            <a:avLst/>
            <a:gdLst/>
            <a:ahLst/>
            <a:cxnLst/>
            <a:rect l="l" t="t" r="r" b="b"/>
            <a:pathLst>
              <a:path w="3860171" h="3855489">
                <a:moveTo>
                  <a:pt x="1930086" y="0"/>
                </a:moveTo>
                <a:lnTo>
                  <a:pt x="1967540" y="3511"/>
                </a:lnTo>
                <a:lnTo>
                  <a:pt x="2003824" y="12875"/>
                </a:lnTo>
                <a:lnTo>
                  <a:pt x="2038938" y="26920"/>
                </a:lnTo>
                <a:lnTo>
                  <a:pt x="2075222" y="44477"/>
                </a:lnTo>
                <a:lnTo>
                  <a:pt x="2109166" y="64375"/>
                </a:lnTo>
                <a:lnTo>
                  <a:pt x="2144279" y="85443"/>
                </a:lnTo>
                <a:lnTo>
                  <a:pt x="2179393" y="104171"/>
                </a:lnTo>
                <a:lnTo>
                  <a:pt x="2214507" y="122898"/>
                </a:lnTo>
                <a:lnTo>
                  <a:pt x="2248450" y="136943"/>
                </a:lnTo>
                <a:lnTo>
                  <a:pt x="2285905" y="146307"/>
                </a:lnTo>
                <a:lnTo>
                  <a:pt x="2322189" y="150989"/>
                </a:lnTo>
                <a:lnTo>
                  <a:pt x="2360814" y="150989"/>
                </a:lnTo>
                <a:lnTo>
                  <a:pt x="2400610" y="148648"/>
                </a:lnTo>
                <a:lnTo>
                  <a:pt x="2440405" y="143966"/>
                </a:lnTo>
                <a:lnTo>
                  <a:pt x="2480201" y="138114"/>
                </a:lnTo>
                <a:lnTo>
                  <a:pt x="2519996" y="133432"/>
                </a:lnTo>
                <a:lnTo>
                  <a:pt x="2559792" y="129921"/>
                </a:lnTo>
                <a:lnTo>
                  <a:pt x="2597247" y="131091"/>
                </a:lnTo>
                <a:lnTo>
                  <a:pt x="2633531" y="135773"/>
                </a:lnTo>
                <a:lnTo>
                  <a:pt x="2668644" y="146307"/>
                </a:lnTo>
                <a:lnTo>
                  <a:pt x="2697906" y="161523"/>
                </a:lnTo>
                <a:lnTo>
                  <a:pt x="2725997" y="181421"/>
                </a:lnTo>
                <a:lnTo>
                  <a:pt x="2750577" y="204830"/>
                </a:lnTo>
                <a:lnTo>
                  <a:pt x="2775156" y="231750"/>
                </a:lnTo>
                <a:lnTo>
                  <a:pt x="2797395" y="259841"/>
                </a:lnTo>
                <a:lnTo>
                  <a:pt x="2819634" y="289103"/>
                </a:lnTo>
                <a:lnTo>
                  <a:pt x="2841872" y="318364"/>
                </a:lnTo>
                <a:lnTo>
                  <a:pt x="2864111" y="346455"/>
                </a:lnTo>
                <a:lnTo>
                  <a:pt x="2887520" y="373376"/>
                </a:lnTo>
                <a:lnTo>
                  <a:pt x="2914441" y="396785"/>
                </a:lnTo>
                <a:lnTo>
                  <a:pt x="2940191" y="417853"/>
                </a:lnTo>
                <a:lnTo>
                  <a:pt x="2969452" y="434240"/>
                </a:lnTo>
                <a:lnTo>
                  <a:pt x="3001055" y="448285"/>
                </a:lnTo>
                <a:lnTo>
                  <a:pt x="3034998" y="459990"/>
                </a:lnTo>
                <a:lnTo>
                  <a:pt x="3070112" y="470524"/>
                </a:lnTo>
                <a:lnTo>
                  <a:pt x="3105226" y="479888"/>
                </a:lnTo>
                <a:lnTo>
                  <a:pt x="3141510" y="489251"/>
                </a:lnTo>
                <a:lnTo>
                  <a:pt x="3175453" y="499785"/>
                </a:lnTo>
                <a:lnTo>
                  <a:pt x="3209396" y="511490"/>
                </a:lnTo>
                <a:lnTo>
                  <a:pt x="3240999" y="525535"/>
                </a:lnTo>
                <a:lnTo>
                  <a:pt x="3269090" y="543092"/>
                </a:lnTo>
                <a:lnTo>
                  <a:pt x="3294840" y="564161"/>
                </a:lnTo>
                <a:lnTo>
                  <a:pt x="3315908" y="589911"/>
                </a:lnTo>
                <a:lnTo>
                  <a:pt x="3333465" y="618002"/>
                </a:lnTo>
                <a:lnTo>
                  <a:pt x="3347510" y="649604"/>
                </a:lnTo>
                <a:lnTo>
                  <a:pt x="3359215" y="683547"/>
                </a:lnTo>
                <a:lnTo>
                  <a:pt x="3369749" y="717491"/>
                </a:lnTo>
                <a:lnTo>
                  <a:pt x="3379113" y="753775"/>
                </a:lnTo>
                <a:lnTo>
                  <a:pt x="3388476" y="788889"/>
                </a:lnTo>
                <a:lnTo>
                  <a:pt x="3399010" y="824002"/>
                </a:lnTo>
                <a:lnTo>
                  <a:pt x="3410715" y="857946"/>
                </a:lnTo>
                <a:lnTo>
                  <a:pt x="3424760" y="889548"/>
                </a:lnTo>
                <a:lnTo>
                  <a:pt x="3441147" y="918809"/>
                </a:lnTo>
                <a:lnTo>
                  <a:pt x="3462215" y="944560"/>
                </a:lnTo>
                <a:lnTo>
                  <a:pt x="3485624" y="971480"/>
                </a:lnTo>
                <a:lnTo>
                  <a:pt x="3512545" y="994889"/>
                </a:lnTo>
                <a:lnTo>
                  <a:pt x="3540636" y="1017128"/>
                </a:lnTo>
                <a:lnTo>
                  <a:pt x="3571068" y="1039367"/>
                </a:lnTo>
                <a:lnTo>
                  <a:pt x="3600329" y="1061605"/>
                </a:lnTo>
                <a:lnTo>
                  <a:pt x="3628420" y="1083844"/>
                </a:lnTo>
                <a:lnTo>
                  <a:pt x="3655341" y="1108424"/>
                </a:lnTo>
                <a:lnTo>
                  <a:pt x="3678750" y="1133003"/>
                </a:lnTo>
                <a:lnTo>
                  <a:pt x="3698648" y="1161094"/>
                </a:lnTo>
                <a:lnTo>
                  <a:pt x="3713864" y="1190356"/>
                </a:lnTo>
                <a:lnTo>
                  <a:pt x="3724398" y="1225469"/>
                </a:lnTo>
                <a:lnTo>
                  <a:pt x="3729080" y="1261754"/>
                </a:lnTo>
                <a:lnTo>
                  <a:pt x="3730250" y="1299208"/>
                </a:lnTo>
                <a:lnTo>
                  <a:pt x="3726739" y="1339004"/>
                </a:lnTo>
                <a:lnTo>
                  <a:pt x="3722057" y="1378799"/>
                </a:lnTo>
                <a:lnTo>
                  <a:pt x="3716205" y="1418595"/>
                </a:lnTo>
                <a:lnTo>
                  <a:pt x="3711523" y="1458391"/>
                </a:lnTo>
                <a:lnTo>
                  <a:pt x="3709182" y="1498186"/>
                </a:lnTo>
                <a:lnTo>
                  <a:pt x="3709182" y="1536811"/>
                </a:lnTo>
                <a:lnTo>
                  <a:pt x="3713864" y="1573096"/>
                </a:lnTo>
                <a:lnTo>
                  <a:pt x="3723228" y="1609380"/>
                </a:lnTo>
                <a:lnTo>
                  <a:pt x="3737273" y="1643323"/>
                </a:lnTo>
                <a:lnTo>
                  <a:pt x="3756000" y="1678437"/>
                </a:lnTo>
                <a:lnTo>
                  <a:pt x="3774728" y="1713550"/>
                </a:lnTo>
                <a:lnTo>
                  <a:pt x="3795796" y="1748664"/>
                </a:lnTo>
                <a:lnTo>
                  <a:pt x="3815694" y="1782608"/>
                </a:lnTo>
                <a:lnTo>
                  <a:pt x="3833250" y="1818892"/>
                </a:lnTo>
                <a:lnTo>
                  <a:pt x="3847296" y="1854005"/>
                </a:lnTo>
                <a:lnTo>
                  <a:pt x="3856660" y="1890290"/>
                </a:lnTo>
                <a:lnTo>
                  <a:pt x="3860171" y="1927744"/>
                </a:lnTo>
                <a:lnTo>
                  <a:pt x="3856660" y="1965199"/>
                </a:lnTo>
                <a:lnTo>
                  <a:pt x="3847296" y="2001483"/>
                </a:lnTo>
                <a:lnTo>
                  <a:pt x="3833250" y="2036597"/>
                </a:lnTo>
                <a:lnTo>
                  <a:pt x="3815694" y="2072881"/>
                </a:lnTo>
                <a:lnTo>
                  <a:pt x="3795796" y="2106824"/>
                </a:lnTo>
                <a:lnTo>
                  <a:pt x="3774728" y="2141938"/>
                </a:lnTo>
                <a:lnTo>
                  <a:pt x="3756000" y="2177052"/>
                </a:lnTo>
                <a:lnTo>
                  <a:pt x="3737273" y="2212166"/>
                </a:lnTo>
                <a:lnTo>
                  <a:pt x="3723228" y="2246109"/>
                </a:lnTo>
                <a:lnTo>
                  <a:pt x="3713864" y="2282393"/>
                </a:lnTo>
                <a:lnTo>
                  <a:pt x="3709182" y="2318677"/>
                </a:lnTo>
                <a:lnTo>
                  <a:pt x="3709182" y="2357302"/>
                </a:lnTo>
                <a:lnTo>
                  <a:pt x="3711523" y="2397098"/>
                </a:lnTo>
                <a:lnTo>
                  <a:pt x="3716205" y="2436894"/>
                </a:lnTo>
                <a:lnTo>
                  <a:pt x="3722057" y="2476689"/>
                </a:lnTo>
                <a:lnTo>
                  <a:pt x="3726739" y="2516485"/>
                </a:lnTo>
                <a:lnTo>
                  <a:pt x="3730250" y="2556280"/>
                </a:lnTo>
                <a:lnTo>
                  <a:pt x="3729080" y="2593735"/>
                </a:lnTo>
                <a:lnTo>
                  <a:pt x="3724398" y="2630019"/>
                </a:lnTo>
                <a:lnTo>
                  <a:pt x="3713864" y="2665133"/>
                </a:lnTo>
                <a:lnTo>
                  <a:pt x="3698648" y="2694394"/>
                </a:lnTo>
                <a:lnTo>
                  <a:pt x="3678750" y="2722485"/>
                </a:lnTo>
                <a:lnTo>
                  <a:pt x="3655341" y="2747065"/>
                </a:lnTo>
                <a:lnTo>
                  <a:pt x="3628420" y="2771645"/>
                </a:lnTo>
                <a:lnTo>
                  <a:pt x="3600329" y="2793883"/>
                </a:lnTo>
                <a:lnTo>
                  <a:pt x="3571068" y="2816122"/>
                </a:lnTo>
                <a:lnTo>
                  <a:pt x="3540636" y="2838361"/>
                </a:lnTo>
                <a:lnTo>
                  <a:pt x="3512545" y="2860599"/>
                </a:lnTo>
                <a:lnTo>
                  <a:pt x="3485624" y="2884009"/>
                </a:lnTo>
                <a:lnTo>
                  <a:pt x="3462215" y="2910929"/>
                </a:lnTo>
                <a:lnTo>
                  <a:pt x="3441147" y="2936679"/>
                </a:lnTo>
                <a:lnTo>
                  <a:pt x="3424760" y="2965941"/>
                </a:lnTo>
                <a:lnTo>
                  <a:pt x="3410715" y="2997543"/>
                </a:lnTo>
                <a:lnTo>
                  <a:pt x="3399010" y="3031486"/>
                </a:lnTo>
                <a:lnTo>
                  <a:pt x="3388476" y="3066600"/>
                </a:lnTo>
                <a:lnTo>
                  <a:pt x="3379113" y="3101714"/>
                </a:lnTo>
                <a:lnTo>
                  <a:pt x="3369749" y="3137998"/>
                </a:lnTo>
                <a:lnTo>
                  <a:pt x="3359215" y="3171941"/>
                </a:lnTo>
                <a:lnTo>
                  <a:pt x="3347510" y="3205885"/>
                </a:lnTo>
                <a:lnTo>
                  <a:pt x="3333465" y="3237487"/>
                </a:lnTo>
                <a:lnTo>
                  <a:pt x="3315908" y="3265578"/>
                </a:lnTo>
                <a:lnTo>
                  <a:pt x="3294840" y="3291328"/>
                </a:lnTo>
                <a:lnTo>
                  <a:pt x="3269090" y="3312396"/>
                </a:lnTo>
                <a:lnTo>
                  <a:pt x="3240999" y="3329953"/>
                </a:lnTo>
                <a:lnTo>
                  <a:pt x="3209396" y="3343999"/>
                </a:lnTo>
                <a:lnTo>
                  <a:pt x="3175453" y="3355703"/>
                </a:lnTo>
                <a:lnTo>
                  <a:pt x="3141510" y="3366237"/>
                </a:lnTo>
                <a:lnTo>
                  <a:pt x="3105226" y="3375601"/>
                </a:lnTo>
                <a:lnTo>
                  <a:pt x="3070112" y="3384965"/>
                </a:lnTo>
                <a:lnTo>
                  <a:pt x="3034998" y="3395499"/>
                </a:lnTo>
                <a:lnTo>
                  <a:pt x="3001055" y="3407203"/>
                </a:lnTo>
                <a:lnTo>
                  <a:pt x="2969452" y="3421249"/>
                </a:lnTo>
                <a:lnTo>
                  <a:pt x="2940191" y="3437635"/>
                </a:lnTo>
                <a:lnTo>
                  <a:pt x="2914441" y="3458704"/>
                </a:lnTo>
                <a:lnTo>
                  <a:pt x="2887520" y="3482113"/>
                </a:lnTo>
                <a:lnTo>
                  <a:pt x="2864111" y="3509033"/>
                </a:lnTo>
                <a:lnTo>
                  <a:pt x="2841872" y="3537124"/>
                </a:lnTo>
                <a:lnTo>
                  <a:pt x="2819634" y="3566386"/>
                </a:lnTo>
                <a:lnTo>
                  <a:pt x="2797395" y="3595647"/>
                </a:lnTo>
                <a:lnTo>
                  <a:pt x="2775156" y="3623738"/>
                </a:lnTo>
                <a:lnTo>
                  <a:pt x="2750577" y="3650659"/>
                </a:lnTo>
                <a:lnTo>
                  <a:pt x="2725997" y="3674068"/>
                </a:lnTo>
                <a:lnTo>
                  <a:pt x="2697906" y="3693966"/>
                </a:lnTo>
                <a:lnTo>
                  <a:pt x="2668644" y="3709182"/>
                </a:lnTo>
                <a:lnTo>
                  <a:pt x="2633531" y="3719716"/>
                </a:lnTo>
                <a:lnTo>
                  <a:pt x="2597247" y="3724398"/>
                </a:lnTo>
                <a:lnTo>
                  <a:pt x="2559792" y="3725568"/>
                </a:lnTo>
                <a:lnTo>
                  <a:pt x="2519996" y="3722057"/>
                </a:lnTo>
                <a:lnTo>
                  <a:pt x="2480201" y="3717375"/>
                </a:lnTo>
                <a:lnTo>
                  <a:pt x="2440405" y="3711523"/>
                </a:lnTo>
                <a:lnTo>
                  <a:pt x="2400610" y="3706841"/>
                </a:lnTo>
                <a:lnTo>
                  <a:pt x="2360814" y="3704500"/>
                </a:lnTo>
                <a:lnTo>
                  <a:pt x="2322189" y="3704500"/>
                </a:lnTo>
                <a:lnTo>
                  <a:pt x="2285905" y="3709182"/>
                </a:lnTo>
                <a:lnTo>
                  <a:pt x="2248450" y="3718545"/>
                </a:lnTo>
                <a:lnTo>
                  <a:pt x="2214507" y="3732591"/>
                </a:lnTo>
                <a:lnTo>
                  <a:pt x="2179393" y="3751318"/>
                </a:lnTo>
                <a:lnTo>
                  <a:pt x="2144279" y="3770045"/>
                </a:lnTo>
                <a:lnTo>
                  <a:pt x="2109166" y="3791114"/>
                </a:lnTo>
                <a:lnTo>
                  <a:pt x="2075222" y="3811011"/>
                </a:lnTo>
                <a:lnTo>
                  <a:pt x="2038938" y="3828568"/>
                </a:lnTo>
                <a:lnTo>
                  <a:pt x="2003824" y="3842614"/>
                </a:lnTo>
                <a:lnTo>
                  <a:pt x="1967540" y="3851978"/>
                </a:lnTo>
                <a:lnTo>
                  <a:pt x="1930086" y="3855489"/>
                </a:lnTo>
                <a:lnTo>
                  <a:pt x="1892631" y="3851978"/>
                </a:lnTo>
                <a:lnTo>
                  <a:pt x="1856347" y="3842614"/>
                </a:lnTo>
                <a:lnTo>
                  <a:pt x="1821233" y="3828568"/>
                </a:lnTo>
                <a:lnTo>
                  <a:pt x="1784949" y="3811011"/>
                </a:lnTo>
                <a:lnTo>
                  <a:pt x="1751005" y="3791114"/>
                </a:lnTo>
                <a:lnTo>
                  <a:pt x="1715892" y="3770045"/>
                </a:lnTo>
                <a:lnTo>
                  <a:pt x="1680778" y="3751318"/>
                </a:lnTo>
                <a:lnTo>
                  <a:pt x="1645664" y="3732591"/>
                </a:lnTo>
                <a:lnTo>
                  <a:pt x="1610550" y="3718545"/>
                </a:lnTo>
                <a:lnTo>
                  <a:pt x="1574266" y="3709182"/>
                </a:lnTo>
                <a:lnTo>
                  <a:pt x="1537982" y="3704500"/>
                </a:lnTo>
                <a:lnTo>
                  <a:pt x="1499357" y="3704500"/>
                </a:lnTo>
                <a:lnTo>
                  <a:pt x="1459561" y="3706841"/>
                </a:lnTo>
                <a:lnTo>
                  <a:pt x="1419766" y="3711523"/>
                </a:lnTo>
                <a:lnTo>
                  <a:pt x="1379970" y="3717375"/>
                </a:lnTo>
                <a:lnTo>
                  <a:pt x="1340175" y="3722057"/>
                </a:lnTo>
                <a:lnTo>
                  <a:pt x="1300379" y="3725568"/>
                </a:lnTo>
                <a:lnTo>
                  <a:pt x="1262924" y="3724398"/>
                </a:lnTo>
                <a:lnTo>
                  <a:pt x="1226640" y="3719716"/>
                </a:lnTo>
                <a:lnTo>
                  <a:pt x="1191526" y="3709182"/>
                </a:lnTo>
                <a:lnTo>
                  <a:pt x="1162265" y="3693966"/>
                </a:lnTo>
                <a:lnTo>
                  <a:pt x="1134174" y="3674068"/>
                </a:lnTo>
                <a:lnTo>
                  <a:pt x="1109594" y="3650659"/>
                </a:lnTo>
                <a:lnTo>
                  <a:pt x="1085015" y="3623738"/>
                </a:lnTo>
                <a:lnTo>
                  <a:pt x="1062776" y="3595647"/>
                </a:lnTo>
                <a:lnTo>
                  <a:pt x="1040537" y="3566386"/>
                </a:lnTo>
                <a:lnTo>
                  <a:pt x="1018299" y="3537124"/>
                </a:lnTo>
                <a:lnTo>
                  <a:pt x="996060" y="3509033"/>
                </a:lnTo>
                <a:lnTo>
                  <a:pt x="972651" y="3482113"/>
                </a:lnTo>
                <a:lnTo>
                  <a:pt x="945730" y="3458704"/>
                </a:lnTo>
                <a:lnTo>
                  <a:pt x="919980" y="3437635"/>
                </a:lnTo>
                <a:lnTo>
                  <a:pt x="890719" y="3421249"/>
                </a:lnTo>
                <a:lnTo>
                  <a:pt x="859116" y="3407203"/>
                </a:lnTo>
                <a:lnTo>
                  <a:pt x="825173" y="3395499"/>
                </a:lnTo>
                <a:lnTo>
                  <a:pt x="790059" y="3384965"/>
                </a:lnTo>
                <a:lnTo>
                  <a:pt x="754946" y="3375601"/>
                </a:lnTo>
                <a:lnTo>
                  <a:pt x="718662" y="3366237"/>
                </a:lnTo>
                <a:lnTo>
                  <a:pt x="684718" y="3355703"/>
                </a:lnTo>
                <a:lnTo>
                  <a:pt x="650775" y="3343999"/>
                </a:lnTo>
                <a:lnTo>
                  <a:pt x="619173" y="3329953"/>
                </a:lnTo>
                <a:lnTo>
                  <a:pt x="591082" y="3312396"/>
                </a:lnTo>
                <a:lnTo>
                  <a:pt x="565332" y="3291328"/>
                </a:lnTo>
                <a:lnTo>
                  <a:pt x="544263" y="3265578"/>
                </a:lnTo>
                <a:lnTo>
                  <a:pt x="526706" y="3237487"/>
                </a:lnTo>
                <a:lnTo>
                  <a:pt x="512661" y="3205885"/>
                </a:lnTo>
                <a:lnTo>
                  <a:pt x="500956" y="3171941"/>
                </a:lnTo>
                <a:lnTo>
                  <a:pt x="490422" y="3137998"/>
                </a:lnTo>
                <a:lnTo>
                  <a:pt x="481059" y="3101714"/>
                </a:lnTo>
                <a:lnTo>
                  <a:pt x="471695" y="3066600"/>
                </a:lnTo>
                <a:lnTo>
                  <a:pt x="461161" y="3031486"/>
                </a:lnTo>
                <a:lnTo>
                  <a:pt x="449456" y="2997543"/>
                </a:lnTo>
                <a:lnTo>
                  <a:pt x="435411" y="2965941"/>
                </a:lnTo>
                <a:lnTo>
                  <a:pt x="419024" y="2936679"/>
                </a:lnTo>
                <a:lnTo>
                  <a:pt x="397956" y="2910929"/>
                </a:lnTo>
                <a:lnTo>
                  <a:pt x="374547" y="2884009"/>
                </a:lnTo>
                <a:lnTo>
                  <a:pt x="347626" y="2860599"/>
                </a:lnTo>
                <a:lnTo>
                  <a:pt x="318365" y="2838361"/>
                </a:lnTo>
                <a:lnTo>
                  <a:pt x="289103" y="2816122"/>
                </a:lnTo>
                <a:lnTo>
                  <a:pt x="259842" y="2793883"/>
                </a:lnTo>
                <a:lnTo>
                  <a:pt x="231751" y="2771645"/>
                </a:lnTo>
                <a:lnTo>
                  <a:pt x="204830" y="2747065"/>
                </a:lnTo>
                <a:lnTo>
                  <a:pt x="181421" y="2722485"/>
                </a:lnTo>
                <a:lnTo>
                  <a:pt x="161523" y="2694394"/>
                </a:lnTo>
                <a:lnTo>
                  <a:pt x="146308" y="2665133"/>
                </a:lnTo>
                <a:lnTo>
                  <a:pt x="135773" y="2630019"/>
                </a:lnTo>
                <a:lnTo>
                  <a:pt x="131092" y="2593735"/>
                </a:lnTo>
                <a:lnTo>
                  <a:pt x="129921" y="2556280"/>
                </a:lnTo>
                <a:lnTo>
                  <a:pt x="133432" y="2516485"/>
                </a:lnTo>
                <a:lnTo>
                  <a:pt x="138114" y="2476689"/>
                </a:lnTo>
                <a:lnTo>
                  <a:pt x="143967" y="2436894"/>
                </a:lnTo>
                <a:lnTo>
                  <a:pt x="148648" y="2397098"/>
                </a:lnTo>
                <a:lnTo>
                  <a:pt x="150989" y="2357302"/>
                </a:lnTo>
                <a:lnTo>
                  <a:pt x="150989" y="2318677"/>
                </a:lnTo>
                <a:lnTo>
                  <a:pt x="146308" y="2282393"/>
                </a:lnTo>
                <a:lnTo>
                  <a:pt x="136944" y="2246109"/>
                </a:lnTo>
                <a:lnTo>
                  <a:pt x="122898" y="2212166"/>
                </a:lnTo>
                <a:lnTo>
                  <a:pt x="105341" y="2177052"/>
                </a:lnTo>
                <a:lnTo>
                  <a:pt x="85444" y="2141938"/>
                </a:lnTo>
                <a:lnTo>
                  <a:pt x="64375" y="2106824"/>
                </a:lnTo>
                <a:lnTo>
                  <a:pt x="44478" y="2072881"/>
                </a:lnTo>
                <a:lnTo>
                  <a:pt x="26921" y="2036597"/>
                </a:lnTo>
                <a:lnTo>
                  <a:pt x="12875" y="2001483"/>
                </a:lnTo>
                <a:lnTo>
                  <a:pt x="3512" y="1965199"/>
                </a:lnTo>
                <a:lnTo>
                  <a:pt x="0" y="1927744"/>
                </a:lnTo>
                <a:lnTo>
                  <a:pt x="3512" y="1890290"/>
                </a:lnTo>
                <a:lnTo>
                  <a:pt x="12875" y="1854005"/>
                </a:lnTo>
                <a:lnTo>
                  <a:pt x="26921" y="1818892"/>
                </a:lnTo>
                <a:lnTo>
                  <a:pt x="44478" y="1782608"/>
                </a:lnTo>
                <a:lnTo>
                  <a:pt x="64375" y="1748664"/>
                </a:lnTo>
                <a:lnTo>
                  <a:pt x="85444" y="1713550"/>
                </a:lnTo>
                <a:lnTo>
                  <a:pt x="105341" y="1678437"/>
                </a:lnTo>
                <a:lnTo>
                  <a:pt x="122898" y="1643323"/>
                </a:lnTo>
                <a:lnTo>
                  <a:pt x="136944" y="1609380"/>
                </a:lnTo>
                <a:lnTo>
                  <a:pt x="146308" y="1573096"/>
                </a:lnTo>
                <a:lnTo>
                  <a:pt x="150989" y="1536811"/>
                </a:lnTo>
                <a:lnTo>
                  <a:pt x="150989" y="1498186"/>
                </a:lnTo>
                <a:lnTo>
                  <a:pt x="148648" y="1458391"/>
                </a:lnTo>
                <a:lnTo>
                  <a:pt x="143967" y="1418595"/>
                </a:lnTo>
                <a:lnTo>
                  <a:pt x="138114" y="1378799"/>
                </a:lnTo>
                <a:lnTo>
                  <a:pt x="133432" y="1339004"/>
                </a:lnTo>
                <a:lnTo>
                  <a:pt x="129921" y="1299208"/>
                </a:lnTo>
                <a:lnTo>
                  <a:pt x="131092" y="1261754"/>
                </a:lnTo>
                <a:lnTo>
                  <a:pt x="135773" y="1225469"/>
                </a:lnTo>
                <a:lnTo>
                  <a:pt x="146308" y="1190356"/>
                </a:lnTo>
                <a:lnTo>
                  <a:pt x="161523" y="1161094"/>
                </a:lnTo>
                <a:lnTo>
                  <a:pt x="181421" y="1133003"/>
                </a:lnTo>
                <a:lnTo>
                  <a:pt x="204830" y="1108424"/>
                </a:lnTo>
                <a:lnTo>
                  <a:pt x="231751" y="1083844"/>
                </a:lnTo>
                <a:lnTo>
                  <a:pt x="259842" y="1061605"/>
                </a:lnTo>
                <a:lnTo>
                  <a:pt x="289103" y="1039367"/>
                </a:lnTo>
                <a:lnTo>
                  <a:pt x="318365" y="1017128"/>
                </a:lnTo>
                <a:lnTo>
                  <a:pt x="347626" y="994889"/>
                </a:lnTo>
                <a:lnTo>
                  <a:pt x="374547" y="971480"/>
                </a:lnTo>
                <a:lnTo>
                  <a:pt x="397956" y="944560"/>
                </a:lnTo>
                <a:lnTo>
                  <a:pt x="419024" y="918809"/>
                </a:lnTo>
                <a:lnTo>
                  <a:pt x="435411" y="889548"/>
                </a:lnTo>
                <a:lnTo>
                  <a:pt x="449456" y="857946"/>
                </a:lnTo>
                <a:lnTo>
                  <a:pt x="461161" y="824002"/>
                </a:lnTo>
                <a:lnTo>
                  <a:pt x="471695" y="788889"/>
                </a:lnTo>
                <a:lnTo>
                  <a:pt x="481059" y="753775"/>
                </a:lnTo>
                <a:lnTo>
                  <a:pt x="490422" y="717491"/>
                </a:lnTo>
                <a:lnTo>
                  <a:pt x="500956" y="683547"/>
                </a:lnTo>
                <a:lnTo>
                  <a:pt x="512661" y="649604"/>
                </a:lnTo>
                <a:lnTo>
                  <a:pt x="526706" y="618002"/>
                </a:lnTo>
                <a:lnTo>
                  <a:pt x="544263" y="589911"/>
                </a:lnTo>
                <a:lnTo>
                  <a:pt x="565332" y="564161"/>
                </a:lnTo>
                <a:lnTo>
                  <a:pt x="591082" y="543092"/>
                </a:lnTo>
                <a:lnTo>
                  <a:pt x="619173" y="525535"/>
                </a:lnTo>
                <a:lnTo>
                  <a:pt x="650775" y="511490"/>
                </a:lnTo>
                <a:lnTo>
                  <a:pt x="684718" y="499785"/>
                </a:lnTo>
                <a:lnTo>
                  <a:pt x="718662" y="489251"/>
                </a:lnTo>
                <a:lnTo>
                  <a:pt x="754946" y="479888"/>
                </a:lnTo>
                <a:lnTo>
                  <a:pt x="790059" y="470524"/>
                </a:lnTo>
                <a:lnTo>
                  <a:pt x="825173" y="459990"/>
                </a:lnTo>
                <a:lnTo>
                  <a:pt x="859116" y="448285"/>
                </a:lnTo>
                <a:lnTo>
                  <a:pt x="890719" y="434240"/>
                </a:lnTo>
                <a:lnTo>
                  <a:pt x="919980" y="417853"/>
                </a:lnTo>
                <a:lnTo>
                  <a:pt x="945730" y="396785"/>
                </a:lnTo>
                <a:lnTo>
                  <a:pt x="972651" y="373376"/>
                </a:lnTo>
                <a:lnTo>
                  <a:pt x="996060" y="346455"/>
                </a:lnTo>
                <a:lnTo>
                  <a:pt x="1018299" y="318364"/>
                </a:lnTo>
                <a:lnTo>
                  <a:pt x="1040537" y="289103"/>
                </a:lnTo>
                <a:lnTo>
                  <a:pt x="1062776" y="259841"/>
                </a:lnTo>
                <a:lnTo>
                  <a:pt x="1085015" y="231750"/>
                </a:lnTo>
                <a:lnTo>
                  <a:pt x="1109594" y="204830"/>
                </a:lnTo>
                <a:lnTo>
                  <a:pt x="1134174" y="181421"/>
                </a:lnTo>
                <a:lnTo>
                  <a:pt x="1162265" y="161523"/>
                </a:lnTo>
                <a:lnTo>
                  <a:pt x="1191526" y="146307"/>
                </a:lnTo>
                <a:lnTo>
                  <a:pt x="1226640" y="135773"/>
                </a:lnTo>
                <a:lnTo>
                  <a:pt x="1262924" y="131091"/>
                </a:lnTo>
                <a:lnTo>
                  <a:pt x="1300379" y="129921"/>
                </a:lnTo>
                <a:lnTo>
                  <a:pt x="1340175" y="133432"/>
                </a:lnTo>
                <a:lnTo>
                  <a:pt x="1379970" y="138114"/>
                </a:lnTo>
                <a:lnTo>
                  <a:pt x="1419766" y="143966"/>
                </a:lnTo>
                <a:lnTo>
                  <a:pt x="1459561" y="148648"/>
                </a:lnTo>
                <a:lnTo>
                  <a:pt x="1499357" y="150989"/>
                </a:lnTo>
                <a:lnTo>
                  <a:pt x="1537982" y="150989"/>
                </a:lnTo>
                <a:lnTo>
                  <a:pt x="1574266" y="146307"/>
                </a:lnTo>
                <a:lnTo>
                  <a:pt x="1610550" y="136943"/>
                </a:lnTo>
                <a:lnTo>
                  <a:pt x="1645664" y="122898"/>
                </a:lnTo>
                <a:lnTo>
                  <a:pt x="1680778" y="104171"/>
                </a:lnTo>
                <a:lnTo>
                  <a:pt x="1715892" y="85443"/>
                </a:lnTo>
                <a:lnTo>
                  <a:pt x="1751005" y="64375"/>
                </a:lnTo>
                <a:lnTo>
                  <a:pt x="1784949" y="44477"/>
                </a:lnTo>
                <a:lnTo>
                  <a:pt x="1821233" y="26920"/>
                </a:lnTo>
                <a:lnTo>
                  <a:pt x="1856347" y="12875"/>
                </a:lnTo>
                <a:lnTo>
                  <a:pt x="1892631" y="3511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5440435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>
            <a:extLst>
              <a:ext uri="{FF2B5EF4-FFF2-40B4-BE49-F238E27FC236}">
                <a16:creationId xmlns:a16="http://schemas.microsoft.com/office/drawing/2014/main" id="{C98F4480-8749-4E48-82BB-3A0F2F311E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249F694-12BA-47C4-9FF3-570372F3B9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pl-PL"/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B94C7416-0A9C-4ABC-888D-E087DD6BF8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7" y="645105"/>
            <a:ext cx="4357499" cy="1320855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4400" spc="200">
                <a:solidFill>
                  <a:schemeClr val="tx2"/>
                </a:solidFill>
                <a:latin typeface="+mj-lt"/>
              </a:rPr>
              <a:t>Zabawy taneczne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AD20C2AD-502C-470C-A307-714541FBB8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51678" y="2286001"/>
            <a:ext cx="4363595" cy="3593591"/>
          </a:xfrm>
        </p:spPr>
        <p:txBody>
          <a:bodyPr vert="horz" lIns="91440" tIns="45720" rIns="91440" bIns="45720" rtlCol="0">
            <a:normAutofit/>
          </a:bodyPr>
          <a:lstStyle/>
          <a:p>
            <a:pPr indent="-228600">
              <a:lnSpc>
                <a:spcPct val="110000"/>
              </a:lnSpc>
              <a:spcBef>
                <a:spcPts val="700"/>
              </a:spcBef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Na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zajęciach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oprócz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choreografii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tanecznych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dzieciaki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poznają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zabawy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taneczne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mające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celu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:</a:t>
            </a:r>
          </a:p>
          <a:p>
            <a:pPr marL="285750" indent="-228600">
              <a:lnSpc>
                <a:spcPct val="110000"/>
              </a:lnSpc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Poprawienie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motoryki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28600">
              <a:lnSpc>
                <a:spcPct val="110000"/>
              </a:lnSpc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Poprawienie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koordynacji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28600">
              <a:lnSpc>
                <a:spcPct val="110000"/>
              </a:lnSpc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Umuzykalnienie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28600">
              <a:lnSpc>
                <a:spcPct val="110000"/>
              </a:lnSpc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Poprawę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elestyczności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ciała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28600">
              <a:lnSpc>
                <a:spcPct val="110000"/>
              </a:lnSpc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Nauka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pracy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w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grupie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28600">
              <a:lnSpc>
                <a:spcPct val="110000"/>
              </a:lnSpc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Zdrowe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współzawodnictwo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28600">
              <a:lnSpc>
                <a:spcPct val="110000"/>
              </a:lnSpc>
              <a:spcBef>
                <a:spcPts val="700"/>
              </a:spcBef>
              <a:buFont typeface="Arial" panose="020B0604020202020204" pitchFamily="34" charset="0"/>
              <a:buChar char="•"/>
            </a:pP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6" name="Symbol zastępczy zawartości 5" descr="Obraz zawierający podłoże, wewnątrz, ściana, osoba&#10;&#10;Opis wygenerowany automatycznie">
            <a:extLst>
              <a:ext uri="{FF2B5EF4-FFF2-40B4-BE49-F238E27FC236}">
                <a16:creationId xmlns:a16="http://schemas.microsoft.com/office/drawing/2014/main" id="{2F19E5BE-A162-489D-BD33-8783627C33D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2704" r="12206" b="1"/>
          <a:stretch/>
        </p:blipFill>
        <p:spPr>
          <a:xfrm>
            <a:off x="6096000" y="580713"/>
            <a:ext cx="5414304" cy="5407737"/>
          </a:xfrm>
          <a:custGeom>
            <a:avLst/>
            <a:gdLst/>
            <a:ahLst/>
            <a:cxnLst/>
            <a:rect l="l" t="t" r="r" b="b"/>
            <a:pathLst>
              <a:path w="3860171" h="3855489">
                <a:moveTo>
                  <a:pt x="1930086" y="0"/>
                </a:moveTo>
                <a:lnTo>
                  <a:pt x="1967540" y="3511"/>
                </a:lnTo>
                <a:lnTo>
                  <a:pt x="2003824" y="12875"/>
                </a:lnTo>
                <a:lnTo>
                  <a:pt x="2038938" y="26920"/>
                </a:lnTo>
                <a:lnTo>
                  <a:pt x="2075222" y="44477"/>
                </a:lnTo>
                <a:lnTo>
                  <a:pt x="2109166" y="64375"/>
                </a:lnTo>
                <a:lnTo>
                  <a:pt x="2144279" y="85443"/>
                </a:lnTo>
                <a:lnTo>
                  <a:pt x="2179393" y="104171"/>
                </a:lnTo>
                <a:lnTo>
                  <a:pt x="2214507" y="122898"/>
                </a:lnTo>
                <a:lnTo>
                  <a:pt x="2248450" y="136943"/>
                </a:lnTo>
                <a:lnTo>
                  <a:pt x="2285905" y="146307"/>
                </a:lnTo>
                <a:lnTo>
                  <a:pt x="2322189" y="150989"/>
                </a:lnTo>
                <a:lnTo>
                  <a:pt x="2360814" y="150989"/>
                </a:lnTo>
                <a:lnTo>
                  <a:pt x="2400610" y="148648"/>
                </a:lnTo>
                <a:lnTo>
                  <a:pt x="2440405" y="143966"/>
                </a:lnTo>
                <a:lnTo>
                  <a:pt x="2480201" y="138114"/>
                </a:lnTo>
                <a:lnTo>
                  <a:pt x="2519996" y="133432"/>
                </a:lnTo>
                <a:lnTo>
                  <a:pt x="2559792" y="129921"/>
                </a:lnTo>
                <a:lnTo>
                  <a:pt x="2597247" y="131091"/>
                </a:lnTo>
                <a:lnTo>
                  <a:pt x="2633531" y="135773"/>
                </a:lnTo>
                <a:lnTo>
                  <a:pt x="2668644" y="146307"/>
                </a:lnTo>
                <a:lnTo>
                  <a:pt x="2697906" y="161523"/>
                </a:lnTo>
                <a:lnTo>
                  <a:pt x="2725997" y="181421"/>
                </a:lnTo>
                <a:lnTo>
                  <a:pt x="2750577" y="204830"/>
                </a:lnTo>
                <a:lnTo>
                  <a:pt x="2775156" y="231750"/>
                </a:lnTo>
                <a:lnTo>
                  <a:pt x="2797395" y="259841"/>
                </a:lnTo>
                <a:lnTo>
                  <a:pt x="2819634" y="289103"/>
                </a:lnTo>
                <a:lnTo>
                  <a:pt x="2841872" y="318364"/>
                </a:lnTo>
                <a:lnTo>
                  <a:pt x="2864111" y="346455"/>
                </a:lnTo>
                <a:lnTo>
                  <a:pt x="2887520" y="373376"/>
                </a:lnTo>
                <a:lnTo>
                  <a:pt x="2914441" y="396785"/>
                </a:lnTo>
                <a:lnTo>
                  <a:pt x="2940191" y="417853"/>
                </a:lnTo>
                <a:lnTo>
                  <a:pt x="2969452" y="434240"/>
                </a:lnTo>
                <a:lnTo>
                  <a:pt x="3001055" y="448285"/>
                </a:lnTo>
                <a:lnTo>
                  <a:pt x="3034998" y="459990"/>
                </a:lnTo>
                <a:lnTo>
                  <a:pt x="3070112" y="470524"/>
                </a:lnTo>
                <a:lnTo>
                  <a:pt x="3105226" y="479888"/>
                </a:lnTo>
                <a:lnTo>
                  <a:pt x="3141510" y="489251"/>
                </a:lnTo>
                <a:lnTo>
                  <a:pt x="3175453" y="499785"/>
                </a:lnTo>
                <a:lnTo>
                  <a:pt x="3209396" y="511490"/>
                </a:lnTo>
                <a:lnTo>
                  <a:pt x="3240999" y="525535"/>
                </a:lnTo>
                <a:lnTo>
                  <a:pt x="3269090" y="543092"/>
                </a:lnTo>
                <a:lnTo>
                  <a:pt x="3294840" y="564161"/>
                </a:lnTo>
                <a:lnTo>
                  <a:pt x="3315908" y="589911"/>
                </a:lnTo>
                <a:lnTo>
                  <a:pt x="3333465" y="618002"/>
                </a:lnTo>
                <a:lnTo>
                  <a:pt x="3347510" y="649604"/>
                </a:lnTo>
                <a:lnTo>
                  <a:pt x="3359215" y="683547"/>
                </a:lnTo>
                <a:lnTo>
                  <a:pt x="3369749" y="717491"/>
                </a:lnTo>
                <a:lnTo>
                  <a:pt x="3379113" y="753775"/>
                </a:lnTo>
                <a:lnTo>
                  <a:pt x="3388476" y="788889"/>
                </a:lnTo>
                <a:lnTo>
                  <a:pt x="3399010" y="824002"/>
                </a:lnTo>
                <a:lnTo>
                  <a:pt x="3410715" y="857946"/>
                </a:lnTo>
                <a:lnTo>
                  <a:pt x="3424760" y="889548"/>
                </a:lnTo>
                <a:lnTo>
                  <a:pt x="3441147" y="918809"/>
                </a:lnTo>
                <a:lnTo>
                  <a:pt x="3462215" y="944560"/>
                </a:lnTo>
                <a:lnTo>
                  <a:pt x="3485624" y="971480"/>
                </a:lnTo>
                <a:lnTo>
                  <a:pt x="3512545" y="994889"/>
                </a:lnTo>
                <a:lnTo>
                  <a:pt x="3540636" y="1017128"/>
                </a:lnTo>
                <a:lnTo>
                  <a:pt x="3571068" y="1039367"/>
                </a:lnTo>
                <a:lnTo>
                  <a:pt x="3600329" y="1061605"/>
                </a:lnTo>
                <a:lnTo>
                  <a:pt x="3628420" y="1083844"/>
                </a:lnTo>
                <a:lnTo>
                  <a:pt x="3655341" y="1108424"/>
                </a:lnTo>
                <a:lnTo>
                  <a:pt x="3678750" y="1133003"/>
                </a:lnTo>
                <a:lnTo>
                  <a:pt x="3698648" y="1161094"/>
                </a:lnTo>
                <a:lnTo>
                  <a:pt x="3713864" y="1190356"/>
                </a:lnTo>
                <a:lnTo>
                  <a:pt x="3724398" y="1225469"/>
                </a:lnTo>
                <a:lnTo>
                  <a:pt x="3729080" y="1261754"/>
                </a:lnTo>
                <a:lnTo>
                  <a:pt x="3730250" y="1299208"/>
                </a:lnTo>
                <a:lnTo>
                  <a:pt x="3726739" y="1339004"/>
                </a:lnTo>
                <a:lnTo>
                  <a:pt x="3722057" y="1378799"/>
                </a:lnTo>
                <a:lnTo>
                  <a:pt x="3716205" y="1418595"/>
                </a:lnTo>
                <a:lnTo>
                  <a:pt x="3711523" y="1458391"/>
                </a:lnTo>
                <a:lnTo>
                  <a:pt x="3709182" y="1498186"/>
                </a:lnTo>
                <a:lnTo>
                  <a:pt x="3709182" y="1536811"/>
                </a:lnTo>
                <a:lnTo>
                  <a:pt x="3713864" y="1573096"/>
                </a:lnTo>
                <a:lnTo>
                  <a:pt x="3723228" y="1609380"/>
                </a:lnTo>
                <a:lnTo>
                  <a:pt x="3737273" y="1643323"/>
                </a:lnTo>
                <a:lnTo>
                  <a:pt x="3756000" y="1678437"/>
                </a:lnTo>
                <a:lnTo>
                  <a:pt x="3774728" y="1713550"/>
                </a:lnTo>
                <a:lnTo>
                  <a:pt x="3795796" y="1748664"/>
                </a:lnTo>
                <a:lnTo>
                  <a:pt x="3815694" y="1782608"/>
                </a:lnTo>
                <a:lnTo>
                  <a:pt x="3833250" y="1818892"/>
                </a:lnTo>
                <a:lnTo>
                  <a:pt x="3847296" y="1854005"/>
                </a:lnTo>
                <a:lnTo>
                  <a:pt x="3856660" y="1890290"/>
                </a:lnTo>
                <a:lnTo>
                  <a:pt x="3860171" y="1927744"/>
                </a:lnTo>
                <a:lnTo>
                  <a:pt x="3856660" y="1965199"/>
                </a:lnTo>
                <a:lnTo>
                  <a:pt x="3847296" y="2001483"/>
                </a:lnTo>
                <a:lnTo>
                  <a:pt x="3833250" y="2036597"/>
                </a:lnTo>
                <a:lnTo>
                  <a:pt x="3815694" y="2072881"/>
                </a:lnTo>
                <a:lnTo>
                  <a:pt x="3795796" y="2106824"/>
                </a:lnTo>
                <a:lnTo>
                  <a:pt x="3774728" y="2141938"/>
                </a:lnTo>
                <a:lnTo>
                  <a:pt x="3756000" y="2177052"/>
                </a:lnTo>
                <a:lnTo>
                  <a:pt x="3737273" y="2212166"/>
                </a:lnTo>
                <a:lnTo>
                  <a:pt x="3723228" y="2246109"/>
                </a:lnTo>
                <a:lnTo>
                  <a:pt x="3713864" y="2282393"/>
                </a:lnTo>
                <a:lnTo>
                  <a:pt x="3709182" y="2318677"/>
                </a:lnTo>
                <a:lnTo>
                  <a:pt x="3709182" y="2357302"/>
                </a:lnTo>
                <a:lnTo>
                  <a:pt x="3711523" y="2397098"/>
                </a:lnTo>
                <a:lnTo>
                  <a:pt x="3716205" y="2436894"/>
                </a:lnTo>
                <a:lnTo>
                  <a:pt x="3722057" y="2476689"/>
                </a:lnTo>
                <a:lnTo>
                  <a:pt x="3726739" y="2516485"/>
                </a:lnTo>
                <a:lnTo>
                  <a:pt x="3730250" y="2556280"/>
                </a:lnTo>
                <a:lnTo>
                  <a:pt x="3729080" y="2593735"/>
                </a:lnTo>
                <a:lnTo>
                  <a:pt x="3724398" y="2630019"/>
                </a:lnTo>
                <a:lnTo>
                  <a:pt x="3713864" y="2665133"/>
                </a:lnTo>
                <a:lnTo>
                  <a:pt x="3698648" y="2694394"/>
                </a:lnTo>
                <a:lnTo>
                  <a:pt x="3678750" y="2722485"/>
                </a:lnTo>
                <a:lnTo>
                  <a:pt x="3655341" y="2747065"/>
                </a:lnTo>
                <a:lnTo>
                  <a:pt x="3628420" y="2771645"/>
                </a:lnTo>
                <a:lnTo>
                  <a:pt x="3600329" y="2793883"/>
                </a:lnTo>
                <a:lnTo>
                  <a:pt x="3571068" y="2816122"/>
                </a:lnTo>
                <a:lnTo>
                  <a:pt x="3540636" y="2838361"/>
                </a:lnTo>
                <a:lnTo>
                  <a:pt x="3512545" y="2860599"/>
                </a:lnTo>
                <a:lnTo>
                  <a:pt x="3485624" y="2884009"/>
                </a:lnTo>
                <a:lnTo>
                  <a:pt x="3462215" y="2910929"/>
                </a:lnTo>
                <a:lnTo>
                  <a:pt x="3441147" y="2936679"/>
                </a:lnTo>
                <a:lnTo>
                  <a:pt x="3424760" y="2965941"/>
                </a:lnTo>
                <a:lnTo>
                  <a:pt x="3410715" y="2997543"/>
                </a:lnTo>
                <a:lnTo>
                  <a:pt x="3399010" y="3031486"/>
                </a:lnTo>
                <a:lnTo>
                  <a:pt x="3388476" y="3066600"/>
                </a:lnTo>
                <a:lnTo>
                  <a:pt x="3379113" y="3101714"/>
                </a:lnTo>
                <a:lnTo>
                  <a:pt x="3369749" y="3137998"/>
                </a:lnTo>
                <a:lnTo>
                  <a:pt x="3359215" y="3171941"/>
                </a:lnTo>
                <a:lnTo>
                  <a:pt x="3347510" y="3205885"/>
                </a:lnTo>
                <a:lnTo>
                  <a:pt x="3333465" y="3237487"/>
                </a:lnTo>
                <a:lnTo>
                  <a:pt x="3315908" y="3265578"/>
                </a:lnTo>
                <a:lnTo>
                  <a:pt x="3294840" y="3291328"/>
                </a:lnTo>
                <a:lnTo>
                  <a:pt x="3269090" y="3312396"/>
                </a:lnTo>
                <a:lnTo>
                  <a:pt x="3240999" y="3329953"/>
                </a:lnTo>
                <a:lnTo>
                  <a:pt x="3209396" y="3343999"/>
                </a:lnTo>
                <a:lnTo>
                  <a:pt x="3175453" y="3355703"/>
                </a:lnTo>
                <a:lnTo>
                  <a:pt x="3141510" y="3366237"/>
                </a:lnTo>
                <a:lnTo>
                  <a:pt x="3105226" y="3375601"/>
                </a:lnTo>
                <a:lnTo>
                  <a:pt x="3070112" y="3384965"/>
                </a:lnTo>
                <a:lnTo>
                  <a:pt x="3034998" y="3395499"/>
                </a:lnTo>
                <a:lnTo>
                  <a:pt x="3001055" y="3407203"/>
                </a:lnTo>
                <a:lnTo>
                  <a:pt x="2969452" y="3421249"/>
                </a:lnTo>
                <a:lnTo>
                  <a:pt x="2940191" y="3437635"/>
                </a:lnTo>
                <a:lnTo>
                  <a:pt x="2914441" y="3458704"/>
                </a:lnTo>
                <a:lnTo>
                  <a:pt x="2887520" y="3482113"/>
                </a:lnTo>
                <a:lnTo>
                  <a:pt x="2864111" y="3509033"/>
                </a:lnTo>
                <a:lnTo>
                  <a:pt x="2841872" y="3537124"/>
                </a:lnTo>
                <a:lnTo>
                  <a:pt x="2819634" y="3566386"/>
                </a:lnTo>
                <a:lnTo>
                  <a:pt x="2797395" y="3595647"/>
                </a:lnTo>
                <a:lnTo>
                  <a:pt x="2775156" y="3623738"/>
                </a:lnTo>
                <a:lnTo>
                  <a:pt x="2750577" y="3650659"/>
                </a:lnTo>
                <a:lnTo>
                  <a:pt x="2725997" y="3674068"/>
                </a:lnTo>
                <a:lnTo>
                  <a:pt x="2697906" y="3693966"/>
                </a:lnTo>
                <a:lnTo>
                  <a:pt x="2668644" y="3709182"/>
                </a:lnTo>
                <a:lnTo>
                  <a:pt x="2633531" y="3719716"/>
                </a:lnTo>
                <a:lnTo>
                  <a:pt x="2597247" y="3724398"/>
                </a:lnTo>
                <a:lnTo>
                  <a:pt x="2559792" y="3725568"/>
                </a:lnTo>
                <a:lnTo>
                  <a:pt x="2519996" y="3722057"/>
                </a:lnTo>
                <a:lnTo>
                  <a:pt x="2480201" y="3717375"/>
                </a:lnTo>
                <a:lnTo>
                  <a:pt x="2440405" y="3711523"/>
                </a:lnTo>
                <a:lnTo>
                  <a:pt x="2400610" y="3706841"/>
                </a:lnTo>
                <a:lnTo>
                  <a:pt x="2360814" y="3704500"/>
                </a:lnTo>
                <a:lnTo>
                  <a:pt x="2322189" y="3704500"/>
                </a:lnTo>
                <a:lnTo>
                  <a:pt x="2285905" y="3709182"/>
                </a:lnTo>
                <a:lnTo>
                  <a:pt x="2248450" y="3718545"/>
                </a:lnTo>
                <a:lnTo>
                  <a:pt x="2214507" y="3732591"/>
                </a:lnTo>
                <a:lnTo>
                  <a:pt x="2179393" y="3751318"/>
                </a:lnTo>
                <a:lnTo>
                  <a:pt x="2144279" y="3770045"/>
                </a:lnTo>
                <a:lnTo>
                  <a:pt x="2109166" y="3791114"/>
                </a:lnTo>
                <a:lnTo>
                  <a:pt x="2075222" y="3811011"/>
                </a:lnTo>
                <a:lnTo>
                  <a:pt x="2038938" y="3828568"/>
                </a:lnTo>
                <a:lnTo>
                  <a:pt x="2003824" y="3842614"/>
                </a:lnTo>
                <a:lnTo>
                  <a:pt x="1967540" y="3851978"/>
                </a:lnTo>
                <a:lnTo>
                  <a:pt x="1930086" y="3855489"/>
                </a:lnTo>
                <a:lnTo>
                  <a:pt x="1892631" y="3851978"/>
                </a:lnTo>
                <a:lnTo>
                  <a:pt x="1856347" y="3842614"/>
                </a:lnTo>
                <a:lnTo>
                  <a:pt x="1821233" y="3828568"/>
                </a:lnTo>
                <a:lnTo>
                  <a:pt x="1784949" y="3811011"/>
                </a:lnTo>
                <a:lnTo>
                  <a:pt x="1751005" y="3791114"/>
                </a:lnTo>
                <a:lnTo>
                  <a:pt x="1715892" y="3770045"/>
                </a:lnTo>
                <a:lnTo>
                  <a:pt x="1680778" y="3751318"/>
                </a:lnTo>
                <a:lnTo>
                  <a:pt x="1645664" y="3732591"/>
                </a:lnTo>
                <a:lnTo>
                  <a:pt x="1610550" y="3718545"/>
                </a:lnTo>
                <a:lnTo>
                  <a:pt x="1574266" y="3709182"/>
                </a:lnTo>
                <a:lnTo>
                  <a:pt x="1537982" y="3704500"/>
                </a:lnTo>
                <a:lnTo>
                  <a:pt x="1499357" y="3704500"/>
                </a:lnTo>
                <a:lnTo>
                  <a:pt x="1459561" y="3706841"/>
                </a:lnTo>
                <a:lnTo>
                  <a:pt x="1419766" y="3711523"/>
                </a:lnTo>
                <a:lnTo>
                  <a:pt x="1379970" y="3717375"/>
                </a:lnTo>
                <a:lnTo>
                  <a:pt x="1340175" y="3722057"/>
                </a:lnTo>
                <a:lnTo>
                  <a:pt x="1300379" y="3725568"/>
                </a:lnTo>
                <a:lnTo>
                  <a:pt x="1262924" y="3724398"/>
                </a:lnTo>
                <a:lnTo>
                  <a:pt x="1226640" y="3719716"/>
                </a:lnTo>
                <a:lnTo>
                  <a:pt x="1191526" y="3709182"/>
                </a:lnTo>
                <a:lnTo>
                  <a:pt x="1162265" y="3693966"/>
                </a:lnTo>
                <a:lnTo>
                  <a:pt x="1134174" y="3674068"/>
                </a:lnTo>
                <a:lnTo>
                  <a:pt x="1109594" y="3650659"/>
                </a:lnTo>
                <a:lnTo>
                  <a:pt x="1085015" y="3623738"/>
                </a:lnTo>
                <a:lnTo>
                  <a:pt x="1062776" y="3595647"/>
                </a:lnTo>
                <a:lnTo>
                  <a:pt x="1040537" y="3566386"/>
                </a:lnTo>
                <a:lnTo>
                  <a:pt x="1018299" y="3537124"/>
                </a:lnTo>
                <a:lnTo>
                  <a:pt x="996060" y="3509033"/>
                </a:lnTo>
                <a:lnTo>
                  <a:pt x="972651" y="3482113"/>
                </a:lnTo>
                <a:lnTo>
                  <a:pt x="945730" y="3458704"/>
                </a:lnTo>
                <a:lnTo>
                  <a:pt x="919980" y="3437635"/>
                </a:lnTo>
                <a:lnTo>
                  <a:pt x="890719" y="3421249"/>
                </a:lnTo>
                <a:lnTo>
                  <a:pt x="859116" y="3407203"/>
                </a:lnTo>
                <a:lnTo>
                  <a:pt x="825173" y="3395499"/>
                </a:lnTo>
                <a:lnTo>
                  <a:pt x="790059" y="3384965"/>
                </a:lnTo>
                <a:lnTo>
                  <a:pt x="754946" y="3375601"/>
                </a:lnTo>
                <a:lnTo>
                  <a:pt x="718662" y="3366237"/>
                </a:lnTo>
                <a:lnTo>
                  <a:pt x="684718" y="3355703"/>
                </a:lnTo>
                <a:lnTo>
                  <a:pt x="650775" y="3343999"/>
                </a:lnTo>
                <a:lnTo>
                  <a:pt x="619173" y="3329953"/>
                </a:lnTo>
                <a:lnTo>
                  <a:pt x="591082" y="3312396"/>
                </a:lnTo>
                <a:lnTo>
                  <a:pt x="565332" y="3291328"/>
                </a:lnTo>
                <a:lnTo>
                  <a:pt x="544263" y="3265578"/>
                </a:lnTo>
                <a:lnTo>
                  <a:pt x="526706" y="3237487"/>
                </a:lnTo>
                <a:lnTo>
                  <a:pt x="512661" y="3205885"/>
                </a:lnTo>
                <a:lnTo>
                  <a:pt x="500956" y="3171941"/>
                </a:lnTo>
                <a:lnTo>
                  <a:pt x="490422" y="3137998"/>
                </a:lnTo>
                <a:lnTo>
                  <a:pt x="481059" y="3101714"/>
                </a:lnTo>
                <a:lnTo>
                  <a:pt x="471695" y="3066600"/>
                </a:lnTo>
                <a:lnTo>
                  <a:pt x="461161" y="3031486"/>
                </a:lnTo>
                <a:lnTo>
                  <a:pt x="449456" y="2997543"/>
                </a:lnTo>
                <a:lnTo>
                  <a:pt x="435411" y="2965941"/>
                </a:lnTo>
                <a:lnTo>
                  <a:pt x="419024" y="2936679"/>
                </a:lnTo>
                <a:lnTo>
                  <a:pt x="397956" y="2910929"/>
                </a:lnTo>
                <a:lnTo>
                  <a:pt x="374547" y="2884009"/>
                </a:lnTo>
                <a:lnTo>
                  <a:pt x="347626" y="2860599"/>
                </a:lnTo>
                <a:lnTo>
                  <a:pt x="318365" y="2838361"/>
                </a:lnTo>
                <a:lnTo>
                  <a:pt x="289103" y="2816122"/>
                </a:lnTo>
                <a:lnTo>
                  <a:pt x="259842" y="2793883"/>
                </a:lnTo>
                <a:lnTo>
                  <a:pt x="231751" y="2771645"/>
                </a:lnTo>
                <a:lnTo>
                  <a:pt x="204830" y="2747065"/>
                </a:lnTo>
                <a:lnTo>
                  <a:pt x="181421" y="2722485"/>
                </a:lnTo>
                <a:lnTo>
                  <a:pt x="161523" y="2694394"/>
                </a:lnTo>
                <a:lnTo>
                  <a:pt x="146308" y="2665133"/>
                </a:lnTo>
                <a:lnTo>
                  <a:pt x="135773" y="2630019"/>
                </a:lnTo>
                <a:lnTo>
                  <a:pt x="131092" y="2593735"/>
                </a:lnTo>
                <a:lnTo>
                  <a:pt x="129921" y="2556280"/>
                </a:lnTo>
                <a:lnTo>
                  <a:pt x="133432" y="2516485"/>
                </a:lnTo>
                <a:lnTo>
                  <a:pt x="138114" y="2476689"/>
                </a:lnTo>
                <a:lnTo>
                  <a:pt x="143967" y="2436894"/>
                </a:lnTo>
                <a:lnTo>
                  <a:pt x="148648" y="2397098"/>
                </a:lnTo>
                <a:lnTo>
                  <a:pt x="150989" y="2357302"/>
                </a:lnTo>
                <a:lnTo>
                  <a:pt x="150989" y="2318677"/>
                </a:lnTo>
                <a:lnTo>
                  <a:pt x="146308" y="2282393"/>
                </a:lnTo>
                <a:lnTo>
                  <a:pt x="136944" y="2246109"/>
                </a:lnTo>
                <a:lnTo>
                  <a:pt x="122898" y="2212166"/>
                </a:lnTo>
                <a:lnTo>
                  <a:pt x="105341" y="2177052"/>
                </a:lnTo>
                <a:lnTo>
                  <a:pt x="85444" y="2141938"/>
                </a:lnTo>
                <a:lnTo>
                  <a:pt x="64375" y="2106824"/>
                </a:lnTo>
                <a:lnTo>
                  <a:pt x="44478" y="2072881"/>
                </a:lnTo>
                <a:lnTo>
                  <a:pt x="26921" y="2036597"/>
                </a:lnTo>
                <a:lnTo>
                  <a:pt x="12875" y="2001483"/>
                </a:lnTo>
                <a:lnTo>
                  <a:pt x="3512" y="1965199"/>
                </a:lnTo>
                <a:lnTo>
                  <a:pt x="0" y="1927744"/>
                </a:lnTo>
                <a:lnTo>
                  <a:pt x="3512" y="1890290"/>
                </a:lnTo>
                <a:lnTo>
                  <a:pt x="12875" y="1854005"/>
                </a:lnTo>
                <a:lnTo>
                  <a:pt x="26921" y="1818892"/>
                </a:lnTo>
                <a:lnTo>
                  <a:pt x="44478" y="1782608"/>
                </a:lnTo>
                <a:lnTo>
                  <a:pt x="64375" y="1748664"/>
                </a:lnTo>
                <a:lnTo>
                  <a:pt x="85444" y="1713550"/>
                </a:lnTo>
                <a:lnTo>
                  <a:pt x="105341" y="1678437"/>
                </a:lnTo>
                <a:lnTo>
                  <a:pt x="122898" y="1643323"/>
                </a:lnTo>
                <a:lnTo>
                  <a:pt x="136944" y="1609380"/>
                </a:lnTo>
                <a:lnTo>
                  <a:pt x="146308" y="1573096"/>
                </a:lnTo>
                <a:lnTo>
                  <a:pt x="150989" y="1536811"/>
                </a:lnTo>
                <a:lnTo>
                  <a:pt x="150989" y="1498186"/>
                </a:lnTo>
                <a:lnTo>
                  <a:pt x="148648" y="1458391"/>
                </a:lnTo>
                <a:lnTo>
                  <a:pt x="143967" y="1418595"/>
                </a:lnTo>
                <a:lnTo>
                  <a:pt x="138114" y="1378799"/>
                </a:lnTo>
                <a:lnTo>
                  <a:pt x="133432" y="1339004"/>
                </a:lnTo>
                <a:lnTo>
                  <a:pt x="129921" y="1299208"/>
                </a:lnTo>
                <a:lnTo>
                  <a:pt x="131092" y="1261754"/>
                </a:lnTo>
                <a:lnTo>
                  <a:pt x="135773" y="1225469"/>
                </a:lnTo>
                <a:lnTo>
                  <a:pt x="146308" y="1190356"/>
                </a:lnTo>
                <a:lnTo>
                  <a:pt x="161523" y="1161094"/>
                </a:lnTo>
                <a:lnTo>
                  <a:pt x="181421" y="1133003"/>
                </a:lnTo>
                <a:lnTo>
                  <a:pt x="204830" y="1108424"/>
                </a:lnTo>
                <a:lnTo>
                  <a:pt x="231751" y="1083844"/>
                </a:lnTo>
                <a:lnTo>
                  <a:pt x="259842" y="1061605"/>
                </a:lnTo>
                <a:lnTo>
                  <a:pt x="289103" y="1039367"/>
                </a:lnTo>
                <a:lnTo>
                  <a:pt x="318365" y="1017128"/>
                </a:lnTo>
                <a:lnTo>
                  <a:pt x="347626" y="994889"/>
                </a:lnTo>
                <a:lnTo>
                  <a:pt x="374547" y="971480"/>
                </a:lnTo>
                <a:lnTo>
                  <a:pt x="397956" y="944560"/>
                </a:lnTo>
                <a:lnTo>
                  <a:pt x="419024" y="918809"/>
                </a:lnTo>
                <a:lnTo>
                  <a:pt x="435411" y="889548"/>
                </a:lnTo>
                <a:lnTo>
                  <a:pt x="449456" y="857946"/>
                </a:lnTo>
                <a:lnTo>
                  <a:pt x="461161" y="824002"/>
                </a:lnTo>
                <a:lnTo>
                  <a:pt x="471695" y="788889"/>
                </a:lnTo>
                <a:lnTo>
                  <a:pt x="481059" y="753775"/>
                </a:lnTo>
                <a:lnTo>
                  <a:pt x="490422" y="717491"/>
                </a:lnTo>
                <a:lnTo>
                  <a:pt x="500956" y="683547"/>
                </a:lnTo>
                <a:lnTo>
                  <a:pt x="512661" y="649604"/>
                </a:lnTo>
                <a:lnTo>
                  <a:pt x="526706" y="618002"/>
                </a:lnTo>
                <a:lnTo>
                  <a:pt x="544263" y="589911"/>
                </a:lnTo>
                <a:lnTo>
                  <a:pt x="565332" y="564161"/>
                </a:lnTo>
                <a:lnTo>
                  <a:pt x="591082" y="543092"/>
                </a:lnTo>
                <a:lnTo>
                  <a:pt x="619173" y="525535"/>
                </a:lnTo>
                <a:lnTo>
                  <a:pt x="650775" y="511490"/>
                </a:lnTo>
                <a:lnTo>
                  <a:pt x="684718" y="499785"/>
                </a:lnTo>
                <a:lnTo>
                  <a:pt x="718662" y="489251"/>
                </a:lnTo>
                <a:lnTo>
                  <a:pt x="754946" y="479888"/>
                </a:lnTo>
                <a:lnTo>
                  <a:pt x="790059" y="470524"/>
                </a:lnTo>
                <a:lnTo>
                  <a:pt x="825173" y="459990"/>
                </a:lnTo>
                <a:lnTo>
                  <a:pt x="859116" y="448285"/>
                </a:lnTo>
                <a:lnTo>
                  <a:pt x="890719" y="434240"/>
                </a:lnTo>
                <a:lnTo>
                  <a:pt x="919980" y="417853"/>
                </a:lnTo>
                <a:lnTo>
                  <a:pt x="945730" y="396785"/>
                </a:lnTo>
                <a:lnTo>
                  <a:pt x="972651" y="373376"/>
                </a:lnTo>
                <a:lnTo>
                  <a:pt x="996060" y="346455"/>
                </a:lnTo>
                <a:lnTo>
                  <a:pt x="1018299" y="318364"/>
                </a:lnTo>
                <a:lnTo>
                  <a:pt x="1040537" y="289103"/>
                </a:lnTo>
                <a:lnTo>
                  <a:pt x="1062776" y="259841"/>
                </a:lnTo>
                <a:lnTo>
                  <a:pt x="1085015" y="231750"/>
                </a:lnTo>
                <a:lnTo>
                  <a:pt x="1109594" y="204830"/>
                </a:lnTo>
                <a:lnTo>
                  <a:pt x="1134174" y="181421"/>
                </a:lnTo>
                <a:lnTo>
                  <a:pt x="1162265" y="161523"/>
                </a:lnTo>
                <a:lnTo>
                  <a:pt x="1191526" y="146307"/>
                </a:lnTo>
                <a:lnTo>
                  <a:pt x="1226640" y="135773"/>
                </a:lnTo>
                <a:lnTo>
                  <a:pt x="1262924" y="131091"/>
                </a:lnTo>
                <a:lnTo>
                  <a:pt x="1300379" y="129921"/>
                </a:lnTo>
                <a:lnTo>
                  <a:pt x="1340175" y="133432"/>
                </a:lnTo>
                <a:lnTo>
                  <a:pt x="1379970" y="138114"/>
                </a:lnTo>
                <a:lnTo>
                  <a:pt x="1419766" y="143966"/>
                </a:lnTo>
                <a:lnTo>
                  <a:pt x="1459561" y="148648"/>
                </a:lnTo>
                <a:lnTo>
                  <a:pt x="1499357" y="150989"/>
                </a:lnTo>
                <a:lnTo>
                  <a:pt x="1537982" y="150989"/>
                </a:lnTo>
                <a:lnTo>
                  <a:pt x="1574266" y="146307"/>
                </a:lnTo>
                <a:lnTo>
                  <a:pt x="1610550" y="136943"/>
                </a:lnTo>
                <a:lnTo>
                  <a:pt x="1645664" y="122898"/>
                </a:lnTo>
                <a:lnTo>
                  <a:pt x="1680778" y="104171"/>
                </a:lnTo>
                <a:lnTo>
                  <a:pt x="1715892" y="85443"/>
                </a:lnTo>
                <a:lnTo>
                  <a:pt x="1751005" y="64375"/>
                </a:lnTo>
                <a:lnTo>
                  <a:pt x="1784949" y="44477"/>
                </a:lnTo>
                <a:lnTo>
                  <a:pt x="1821233" y="26920"/>
                </a:lnTo>
                <a:lnTo>
                  <a:pt x="1856347" y="12875"/>
                </a:lnTo>
                <a:lnTo>
                  <a:pt x="1892631" y="3511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8125719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6">
            <a:extLst>
              <a:ext uri="{FF2B5EF4-FFF2-40B4-BE49-F238E27FC236}">
                <a16:creationId xmlns:a16="http://schemas.microsoft.com/office/drawing/2014/main" id="{C98F4480-8749-4E48-82BB-3A0F2F311E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249F694-12BA-47C4-9FF3-570372F3B9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pl-PL"/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2DBC35D1-8247-4E76-A5B2-563FF2EC57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7" y="645105"/>
            <a:ext cx="4357499" cy="1320855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4400" spc="200">
                <a:solidFill>
                  <a:schemeClr val="tx2"/>
                </a:solidFill>
                <a:latin typeface="+mj-lt"/>
              </a:rPr>
              <a:t>Pokazy taneczne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F71418DF-F104-43EA-8366-257550A336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51678" y="2286001"/>
            <a:ext cx="4363595" cy="3593591"/>
          </a:xfrm>
        </p:spPr>
        <p:txBody>
          <a:bodyPr vert="horz" lIns="91440" tIns="45720" rIns="91440" bIns="45720" rtlCol="0">
            <a:normAutofit/>
          </a:bodyPr>
          <a:lstStyle/>
          <a:p>
            <a:pPr indent="-228600">
              <a:lnSpc>
                <a:spcPct val="110000"/>
              </a:lnSpc>
              <a:spcBef>
                <a:spcPts val="700"/>
              </a:spcBef>
            </a:pP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Umiejętności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taneczne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zdobyte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zajęciach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zaprezentujemy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specjalnie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zorganizowanym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przez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nas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pokazie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indent="-228600">
              <a:lnSpc>
                <a:spcPct val="110000"/>
              </a:lnSpc>
              <a:spcBef>
                <a:spcPts val="700"/>
              </a:spcBef>
            </a:pP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indent="-228600">
              <a:lnSpc>
                <a:spcPct val="110000"/>
              </a:lnSpc>
              <a:spcBef>
                <a:spcPts val="700"/>
              </a:spcBef>
            </a:pP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Dzięki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pokazom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dzieci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uczą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przełamywać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się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swoją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nieśmiałość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uodparniają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się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stres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sceniczny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</a:p>
        </p:txBody>
      </p:sp>
      <p:pic>
        <p:nvPicPr>
          <p:cNvPr id="8" name="Symbol zastępczy zawartości 7" descr="Obraz zawierający tekst, wewnątrz, podłoże, sufit&#10;&#10;Opis wygenerowany automatycznie">
            <a:extLst>
              <a:ext uri="{FF2B5EF4-FFF2-40B4-BE49-F238E27FC236}">
                <a16:creationId xmlns:a16="http://schemas.microsoft.com/office/drawing/2014/main" id="{05CC28D1-10D4-4AEE-98FE-1701AC11640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8004" r="2" b="7089"/>
          <a:stretch/>
        </p:blipFill>
        <p:spPr>
          <a:xfrm>
            <a:off x="6096000" y="580713"/>
            <a:ext cx="5414304" cy="5407737"/>
          </a:xfrm>
          <a:custGeom>
            <a:avLst/>
            <a:gdLst/>
            <a:ahLst/>
            <a:cxnLst/>
            <a:rect l="l" t="t" r="r" b="b"/>
            <a:pathLst>
              <a:path w="3860171" h="3855489">
                <a:moveTo>
                  <a:pt x="1930086" y="0"/>
                </a:moveTo>
                <a:lnTo>
                  <a:pt x="1967540" y="3511"/>
                </a:lnTo>
                <a:lnTo>
                  <a:pt x="2003824" y="12875"/>
                </a:lnTo>
                <a:lnTo>
                  <a:pt x="2038938" y="26920"/>
                </a:lnTo>
                <a:lnTo>
                  <a:pt x="2075222" y="44477"/>
                </a:lnTo>
                <a:lnTo>
                  <a:pt x="2109166" y="64375"/>
                </a:lnTo>
                <a:lnTo>
                  <a:pt x="2144279" y="85443"/>
                </a:lnTo>
                <a:lnTo>
                  <a:pt x="2179393" y="104171"/>
                </a:lnTo>
                <a:lnTo>
                  <a:pt x="2214507" y="122898"/>
                </a:lnTo>
                <a:lnTo>
                  <a:pt x="2248450" y="136943"/>
                </a:lnTo>
                <a:lnTo>
                  <a:pt x="2285905" y="146307"/>
                </a:lnTo>
                <a:lnTo>
                  <a:pt x="2322189" y="150989"/>
                </a:lnTo>
                <a:lnTo>
                  <a:pt x="2360814" y="150989"/>
                </a:lnTo>
                <a:lnTo>
                  <a:pt x="2400610" y="148648"/>
                </a:lnTo>
                <a:lnTo>
                  <a:pt x="2440405" y="143966"/>
                </a:lnTo>
                <a:lnTo>
                  <a:pt x="2480201" y="138114"/>
                </a:lnTo>
                <a:lnTo>
                  <a:pt x="2519996" y="133432"/>
                </a:lnTo>
                <a:lnTo>
                  <a:pt x="2559792" y="129921"/>
                </a:lnTo>
                <a:lnTo>
                  <a:pt x="2597247" y="131091"/>
                </a:lnTo>
                <a:lnTo>
                  <a:pt x="2633531" y="135773"/>
                </a:lnTo>
                <a:lnTo>
                  <a:pt x="2668644" y="146307"/>
                </a:lnTo>
                <a:lnTo>
                  <a:pt x="2697906" y="161523"/>
                </a:lnTo>
                <a:lnTo>
                  <a:pt x="2725997" y="181421"/>
                </a:lnTo>
                <a:lnTo>
                  <a:pt x="2750577" y="204830"/>
                </a:lnTo>
                <a:lnTo>
                  <a:pt x="2775156" y="231750"/>
                </a:lnTo>
                <a:lnTo>
                  <a:pt x="2797395" y="259841"/>
                </a:lnTo>
                <a:lnTo>
                  <a:pt x="2819634" y="289103"/>
                </a:lnTo>
                <a:lnTo>
                  <a:pt x="2841872" y="318364"/>
                </a:lnTo>
                <a:lnTo>
                  <a:pt x="2864111" y="346455"/>
                </a:lnTo>
                <a:lnTo>
                  <a:pt x="2887520" y="373376"/>
                </a:lnTo>
                <a:lnTo>
                  <a:pt x="2914441" y="396785"/>
                </a:lnTo>
                <a:lnTo>
                  <a:pt x="2940191" y="417853"/>
                </a:lnTo>
                <a:lnTo>
                  <a:pt x="2969452" y="434240"/>
                </a:lnTo>
                <a:lnTo>
                  <a:pt x="3001055" y="448285"/>
                </a:lnTo>
                <a:lnTo>
                  <a:pt x="3034998" y="459990"/>
                </a:lnTo>
                <a:lnTo>
                  <a:pt x="3070112" y="470524"/>
                </a:lnTo>
                <a:lnTo>
                  <a:pt x="3105226" y="479888"/>
                </a:lnTo>
                <a:lnTo>
                  <a:pt x="3141510" y="489251"/>
                </a:lnTo>
                <a:lnTo>
                  <a:pt x="3175453" y="499785"/>
                </a:lnTo>
                <a:lnTo>
                  <a:pt x="3209396" y="511490"/>
                </a:lnTo>
                <a:lnTo>
                  <a:pt x="3240999" y="525535"/>
                </a:lnTo>
                <a:lnTo>
                  <a:pt x="3269090" y="543092"/>
                </a:lnTo>
                <a:lnTo>
                  <a:pt x="3294840" y="564161"/>
                </a:lnTo>
                <a:lnTo>
                  <a:pt x="3315908" y="589911"/>
                </a:lnTo>
                <a:lnTo>
                  <a:pt x="3333465" y="618002"/>
                </a:lnTo>
                <a:lnTo>
                  <a:pt x="3347510" y="649604"/>
                </a:lnTo>
                <a:lnTo>
                  <a:pt x="3359215" y="683547"/>
                </a:lnTo>
                <a:lnTo>
                  <a:pt x="3369749" y="717491"/>
                </a:lnTo>
                <a:lnTo>
                  <a:pt x="3379113" y="753775"/>
                </a:lnTo>
                <a:lnTo>
                  <a:pt x="3388476" y="788889"/>
                </a:lnTo>
                <a:lnTo>
                  <a:pt x="3399010" y="824002"/>
                </a:lnTo>
                <a:lnTo>
                  <a:pt x="3410715" y="857946"/>
                </a:lnTo>
                <a:lnTo>
                  <a:pt x="3424760" y="889548"/>
                </a:lnTo>
                <a:lnTo>
                  <a:pt x="3441147" y="918809"/>
                </a:lnTo>
                <a:lnTo>
                  <a:pt x="3462215" y="944560"/>
                </a:lnTo>
                <a:lnTo>
                  <a:pt x="3485624" y="971480"/>
                </a:lnTo>
                <a:lnTo>
                  <a:pt x="3512545" y="994889"/>
                </a:lnTo>
                <a:lnTo>
                  <a:pt x="3540636" y="1017128"/>
                </a:lnTo>
                <a:lnTo>
                  <a:pt x="3571068" y="1039367"/>
                </a:lnTo>
                <a:lnTo>
                  <a:pt x="3600329" y="1061605"/>
                </a:lnTo>
                <a:lnTo>
                  <a:pt x="3628420" y="1083844"/>
                </a:lnTo>
                <a:lnTo>
                  <a:pt x="3655341" y="1108424"/>
                </a:lnTo>
                <a:lnTo>
                  <a:pt x="3678750" y="1133003"/>
                </a:lnTo>
                <a:lnTo>
                  <a:pt x="3698648" y="1161094"/>
                </a:lnTo>
                <a:lnTo>
                  <a:pt x="3713864" y="1190356"/>
                </a:lnTo>
                <a:lnTo>
                  <a:pt x="3724398" y="1225469"/>
                </a:lnTo>
                <a:lnTo>
                  <a:pt x="3729080" y="1261754"/>
                </a:lnTo>
                <a:lnTo>
                  <a:pt x="3730250" y="1299208"/>
                </a:lnTo>
                <a:lnTo>
                  <a:pt x="3726739" y="1339004"/>
                </a:lnTo>
                <a:lnTo>
                  <a:pt x="3722057" y="1378799"/>
                </a:lnTo>
                <a:lnTo>
                  <a:pt x="3716205" y="1418595"/>
                </a:lnTo>
                <a:lnTo>
                  <a:pt x="3711523" y="1458391"/>
                </a:lnTo>
                <a:lnTo>
                  <a:pt x="3709182" y="1498186"/>
                </a:lnTo>
                <a:lnTo>
                  <a:pt x="3709182" y="1536811"/>
                </a:lnTo>
                <a:lnTo>
                  <a:pt x="3713864" y="1573096"/>
                </a:lnTo>
                <a:lnTo>
                  <a:pt x="3723228" y="1609380"/>
                </a:lnTo>
                <a:lnTo>
                  <a:pt x="3737273" y="1643323"/>
                </a:lnTo>
                <a:lnTo>
                  <a:pt x="3756000" y="1678437"/>
                </a:lnTo>
                <a:lnTo>
                  <a:pt x="3774728" y="1713550"/>
                </a:lnTo>
                <a:lnTo>
                  <a:pt x="3795796" y="1748664"/>
                </a:lnTo>
                <a:lnTo>
                  <a:pt x="3815694" y="1782608"/>
                </a:lnTo>
                <a:lnTo>
                  <a:pt x="3833250" y="1818892"/>
                </a:lnTo>
                <a:lnTo>
                  <a:pt x="3847296" y="1854005"/>
                </a:lnTo>
                <a:lnTo>
                  <a:pt x="3856660" y="1890290"/>
                </a:lnTo>
                <a:lnTo>
                  <a:pt x="3860171" y="1927744"/>
                </a:lnTo>
                <a:lnTo>
                  <a:pt x="3856660" y="1965199"/>
                </a:lnTo>
                <a:lnTo>
                  <a:pt x="3847296" y="2001483"/>
                </a:lnTo>
                <a:lnTo>
                  <a:pt x="3833250" y="2036597"/>
                </a:lnTo>
                <a:lnTo>
                  <a:pt x="3815694" y="2072881"/>
                </a:lnTo>
                <a:lnTo>
                  <a:pt x="3795796" y="2106824"/>
                </a:lnTo>
                <a:lnTo>
                  <a:pt x="3774728" y="2141938"/>
                </a:lnTo>
                <a:lnTo>
                  <a:pt x="3756000" y="2177052"/>
                </a:lnTo>
                <a:lnTo>
                  <a:pt x="3737273" y="2212166"/>
                </a:lnTo>
                <a:lnTo>
                  <a:pt x="3723228" y="2246109"/>
                </a:lnTo>
                <a:lnTo>
                  <a:pt x="3713864" y="2282393"/>
                </a:lnTo>
                <a:lnTo>
                  <a:pt x="3709182" y="2318677"/>
                </a:lnTo>
                <a:lnTo>
                  <a:pt x="3709182" y="2357302"/>
                </a:lnTo>
                <a:lnTo>
                  <a:pt x="3711523" y="2397098"/>
                </a:lnTo>
                <a:lnTo>
                  <a:pt x="3716205" y="2436894"/>
                </a:lnTo>
                <a:lnTo>
                  <a:pt x="3722057" y="2476689"/>
                </a:lnTo>
                <a:lnTo>
                  <a:pt x="3726739" y="2516485"/>
                </a:lnTo>
                <a:lnTo>
                  <a:pt x="3730250" y="2556280"/>
                </a:lnTo>
                <a:lnTo>
                  <a:pt x="3729080" y="2593735"/>
                </a:lnTo>
                <a:lnTo>
                  <a:pt x="3724398" y="2630019"/>
                </a:lnTo>
                <a:lnTo>
                  <a:pt x="3713864" y="2665133"/>
                </a:lnTo>
                <a:lnTo>
                  <a:pt x="3698648" y="2694394"/>
                </a:lnTo>
                <a:lnTo>
                  <a:pt x="3678750" y="2722485"/>
                </a:lnTo>
                <a:lnTo>
                  <a:pt x="3655341" y="2747065"/>
                </a:lnTo>
                <a:lnTo>
                  <a:pt x="3628420" y="2771645"/>
                </a:lnTo>
                <a:lnTo>
                  <a:pt x="3600329" y="2793883"/>
                </a:lnTo>
                <a:lnTo>
                  <a:pt x="3571068" y="2816122"/>
                </a:lnTo>
                <a:lnTo>
                  <a:pt x="3540636" y="2838361"/>
                </a:lnTo>
                <a:lnTo>
                  <a:pt x="3512545" y="2860599"/>
                </a:lnTo>
                <a:lnTo>
                  <a:pt x="3485624" y="2884009"/>
                </a:lnTo>
                <a:lnTo>
                  <a:pt x="3462215" y="2910929"/>
                </a:lnTo>
                <a:lnTo>
                  <a:pt x="3441147" y="2936679"/>
                </a:lnTo>
                <a:lnTo>
                  <a:pt x="3424760" y="2965941"/>
                </a:lnTo>
                <a:lnTo>
                  <a:pt x="3410715" y="2997543"/>
                </a:lnTo>
                <a:lnTo>
                  <a:pt x="3399010" y="3031486"/>
                </a:lnTo>
                <a:lnTo>
                  <a:pt x="3388476" y="3066600"/>
                </a:lnTo>
                <a:lnTo>
                  <a:pt x="3379113" y="3101714"/>
                </a:lnTo>
                <a:lnTo>
                  <a:pt x="3369749" y="3137998"/>
                </a:lnTo>
                <a:lnTo>
                  <a:pt x="3359215" y="3171941"/>
                </a:lnTo>
                <a:lnTo>
                  <a:pt x="3347510" y="3205885"/>
                </a:lnTo>
                <a:lnTo>
                  <a:pt x="3333465" y="3237487"/>
                </a:lnTo>
                <a:lnTo>
                  <a:pt x="3315908" y="3265578"/>
                </a:lnTo>
                <a:lnTo>
                  <a:pt x="3294840" y="3291328"/>
                </a:lnTo>
                <a:lnTo>
                  <a:pt x="3269090" y="3312396"/>
                </a:lnTo>
                <a:lnTo>
                  <a:pt x="3240999" y="3329953"/>
                </a:lnTo>
                <a:lnTo>
                  <a:pt x="3209396" y="3343999"/>
                </a:lnTo>
                <a:lnTo>
                  <a:pt x="3175453" y="3355703"/>
                </a:lnTo>
                <a:lnTo>
                  <a:pt x="3141510" y="3366237"/>
                </a:lnTo>
                <a:lnTo>
                  <a:pt x="3105226" y="3375601"/>
                </a:lnTo>
                <a:lnTo>
                  <a:pt x="3070112" y="3384965"/>
                </a:lnTo>
                <a:lnTo>
                  <a:pt x="3034998" y="3395499"/>
                </a:lnTo>
                <a:lnTo>
                  <a:pt x="3001055" y="3407203"/>
                </a:lnTo>
                <a:lnTo>
                  <a:pt x="2969452" y="3421249"/>
                </a:lnTo>
                <a:lnTo>
                  <a:pt x="2940191" y="3437635"/>
                </a:lnTo>
                <a:lnTo>
                  <a:pt x="2914441" y="3458704"/>
                </a:lnTo>
                <a:lnTo>
                  <a:pt x="2887520" y="3482113"/>
                </a:lnTo>
                <a:lnTo>
                  <a:pt x="2864111" y="3509033"/>
                </a:lnTo>
                <a:lnTo>
                  <a:pt x="2841872" y="3537124"/>
                </a:lnTo>
                <a:lnTo>
                  <a:pt x="2819634" y="3566386"/>
                </a:lnTo>
                <a:lnTo>
                  <a:pt x="2797395" y="3595647"/>
                </a:lnTo>
                <a:lnTo>
                  <a:pt x="2775156" y="3623738"/>
                </a:lnTo>
                <a:lnTo>
                  <a:pt x="2750577" y="3650659"/>
                </a:lnTo>
                <a:lnTo>
                  <a:pt x="2725997" y="3674068"/>
                </a:lnTo>
                <a:lnTo>
                  <a:pt x="2697906" y="3693966"/>
                </a:lnTo>
                <a:lnTo>
                  <a:pt x="2668644" y="3709182"/>
                </a:lnTo>
                <a:lnTo>
                  <a:pt x="2633531" y="3719716"/>
                </a:lnTo>
                <a:lnTo>
                  <a:pt x="2597247" y="3724398"/>
                </a:lnTo>
                <a:lnTo>
                  <a:pt x="2559792" y="3725568"/>
                </a:lnTo>
                <a:lnTo>
                  <a:pt x="2519996" y="3722057"/>
                </a:lnTo>
                <a:lnTo>
                  <a:pt x="2480201" y="3717375"/>
                </a:lnTo>
                <a:lnTo>
                  <a:pt x="2440405" y="3711523"/>
                </a:lnTo>
                <a:lnTo>
                  <a:pt x="2400610" y="3706841"/>
                </a:lnTo>
                <a:lnTo>
                  <a:pt x="2360814" y="3704500"/>
                </a:lnTo>
                <a:lnTo>
                  <a:pt x="2322189" y="3704500"/>
                </a:lnTo>
                <a:lnTo>
                  <a:pt x="2285905" y="3709182"/>
                </a:lnTo>
                <a:lnTo>
                  <a:pt x="2248450" y="3718545"/>
                </a:lnTo>
                <a:lnTo>
                  <a:pt x="2214507" y="3732591"/>
                </a:lnTo>
                <a:lnTo>
                  <a:pt x="2179393" y="3751318"/>
                </a:lnTo>
                <a:lnTo>
                  <a:pt x="2144279" y="3770045"/>
                </a:lnTo>
                <a:lnTo>
                  <a:pt x="2109166" y="3791114"/>
                </a:lnTo>
                <a:lnTo>
                  <a:pt x="2075222" y="3811011"/>
                </a:lnTo>
                <a:lnTo>
                  <a:pt x="2038938" y="3828568"/>
                </a:lnTo>
                <a:lnTo>
                  <a:pt x="2003824" y="3842614"/>
                </a:lnTo>
                <a:lnTo>
                  <a:pt x="1967540" y="3851978"/>
                </a:lnTo>
                <a:lnTo>
                  <a:pt x="1930086" y="3855489"/>
                </a:lnTo>
                <a:lnTo>
                  <a:pt x="1892631" y="3851978"/>
                </a:lnTo>
                <a:lnTo>
                  <a:pt x="1856347" y="3842614"/>
                </a:lnTo>
                <a:lnTo>
                  <a:pt x="1821233" y="3828568"/>
                </a:lnTo>
                <a:lnTo>
                  <a:pt x="1784949" y="3811011"/>
                </a:lnTo>
                <a:lnTo>
                  <a:pt x="1751005" y="3791114"/>
                </a:lnTo>
                <a:lnTo>
                  <a:pt x="1715892" y="3770045"/>
                </a:lnTo>
                <a:lnTo>
                  <a:pt x="1680778" y="3751318"/>
                </a:lnTo>
                <a:lnTo>
                  <a:pt x="1645664" y="3732591"/>
                </a:lnTo>
                <a:lnTo>
                  <a:pt x="1610550" y="3718545"/>
                </a:lnTo>
                <a:lnTo>
                  <a:pt x="1574266" y="3709182"/>
                </a:lnTo>
                <a:lnTo>
                  <a:pt x="1537982" y="3704500"/>
                </a:lnTo>
                <a:lnTo>
                  <a:pt x="1499357" y="3704500"/>
                </a:lnTo>
                <a:lnTo>
                  <a:pt x="1459561" y="3706841"/>
                </a:lnTo>
                <a:lnTo>
                  <a:pt x="1419766" y="3711523"/>
                </a:lnTo>
                <a:lnTo>
                  <a:pt x="1379970" y="3717375"/>
                </a:lnTo>
                <a:lnTo>
                  <a:pt x="1340175" y="3722057"/>
                </a:lnTo>
                <a:lnTo>
                  <a:pt x="1300379" y="3725568"/>
                </a:lnTo>
                <a:lnTo>
                  <a:pt x="1262924" y="3724398"/>
                </a:lnTo>
                <a:lnTo>
                  <a:pt x="1226640" y="3719716"/>
                </a:lnTo>
                <a:lnTo>
                  <a:pt x="1191526" y="3709182"/>
                </a:lnTo>
                <a:lnTo>
                  <a:pt x="1162265" y="3693966"/>
                </a:lnTo>
                <a:lnTo>
                  <a:pt x="1134174" y="3674068"/>
                </a:lnTo>
                <a:lnTo>
                  <a:pt x="1109594" y="3650659"/>
                </a:lnTo>
                <a:lnTo>
                  <a:pt x="1085015" y="3623738"/>
                </a:lnTo>
                <a:lnTo>
                  <a:pt x="1062776" y="3595647"/>
                </a:lnTo>
                <a:lnTo>
                  <a:pt x="1040537" y="3566386"/>
                </a:lnTo>
                <a:lnTo>
                  <a:pt x="1018299" y="3537124"/>
                </a:lnTo>
                <a:lnTo>
                  <a:pt x="996060" y="3509033"/>
                </a:lnTo>
                <a:lnTo>
                  <a:pt x="972651" y="3482113"/>
                </a:lnTo>
                <a:lnTo>
                  <a:pt x="945730" y="3458704"/>
                </a:lnTo>
                <a:lnTo>
                  <a:pt x="919980" y="3437635"/>
                </a:lnTo>
                <a:lnTo>
                  <a:pt x="890719" y="3421249"/>
                </a:lnTo>
                <a:lnTo>
                  <a:pt x="859116" y="3407203"/>
                </a:lnTo>
                <a:lnTo>
                  <a:pt x="825173" y="3395499"/>
                </a:lnTo>
                <a:lnTo>
                  <a:pt x="790059" y="3384965"/>
                </a:lnTo>
                <a:lnTo>
                  <a:pt x="754946" y="3375601"/>
                </a:lnTo>
                <a:lnTo>
                  <a:pt x="718662" y="3366237"/>
                </a:lnTo>
                <a:lnTo>
                  <a:pt x="684718" y="3355703"/>
                </a:lnTo>
                <a:lnTo>
                  <a:pt x="650775" y="3343999"/>
                </a:lnTo>
                <a:lnTo>
                  <a:pt x="619173" y="3329953"/>
                </a:lnTo>
                <a:lnTo>
                  <a:pt x="591082" y="3312396"/>
                </a:lnTo>
                <a:lnTo>
                  <a:pt x="565332" y="3291328"/>
                </a:lnTo>
                <a:lnTo>
                  <a:pt x="544263" y="3265578"/>
                </a:lnTo>
                <a:lnTo>
                  <a:pt x="526706" y="3237487"/>
                </a:lnTo>
                <a:lnTo>
                  <a:pt x="512661" y="3205885"/>
                </a:lnTo>
                <a:lnTo>
                  <a:pt x="500956" y="3171941"/>
                </a:lnTo>
                <a:lnTo>
                  <a:pt x="490422" y="3137998"/>
                </a:lnTo>
                <a:lnTo>
                  <a:pt x="481059" y="3101714"/>
                </a:lnTo>
                <a:lnTo>
                  <a:pt x="471695" y="3066600"/>
                </a:lnTo>
                <a:lnTo>
                  <a:pt x="461161" y="3031486"/>
                </a:lnTo>
                <a:lnTo>
                  <a:pt x="449456" y="2997543"/>
                </a:lnTo>
                <a:lnTo>
                  <a:pt x="435411" y="2965941"/>
                </a:lnTo>
                <a:lnTo>
                  <a:pt x="419024" y="2936679"/>
                </a:lnTo>
                <a:lnTo>
                  <a:pt x="397956" y="2910929"/>
                </a:lnTo>
                <a:lnTo>
                  <a:pt x="374547" y="2884009"/>
                </a:lnTo>
                <a:lnTo>
                  <a:pt x="347626" y="2860599"/>
                </a:lnTo>
                <a:lnTo>
                  <a:pt x="318365" y="2838361"/>
                </a:lnTo>
                <a:lnTo>
                  <a:pt x="289103" y="2816122"/>
                </a:lnTo>
                <a:lnTo>
                  <a:pt x="259842" y="2793883"/>
                </a:lnTo>
                <a:lnTo>
                  <a:pt x="231751" y="2771645"/>
                </a:lnTo>
                <a:lnTo>
                  <a:pt x="204830" y="2747065"/>
                </a:lnTo>
                <a:lnTo>
                  <a:pt x="181421" y="2722485"/>
                </a:lnTo>
                <a:lnTo>
                  <a:pt x="161523" y="2694394"/>
                </a:lnTo>
                <a:lnTo>
                  <a:pt x="146308" y="2665133"/>
                </a:lnTo>
                <a:lnTo>
                  <a:pt x="135773" y="2630019"/>
                </a:lnTo>
                <a:lnTo>
                  <a:pt x="131092" y="2593735"/>
                </a:lnTo>
                <a:lnTo>
                  <a:pt x="129921" y="2556280"/>
                </a:lnTo>
                <a:lnTo>
                  <a:pt x="133432" y="2516485"/>
                </a:lnTo>
                <a:lnTo>
                  <a:pt x="138114" y="2476689"/>
                </a:lnTo>
                <a:lnTo>
                  <a:pt x="143967" y="2436894"/>
                </a:lnTo>
                <a:lnTo>
                  <a:pt x="148648" y="2397098"/>
                </a:lnTo>
                <a:lnTo>
                  <a:pt x="150989" y="2357302"/>
                </a:lnTo>
                <a:lnTo>
                  <a:pt x="150989" y="2318677"/>
                </a:lnTo>
                <a:lnTo>
                  <a:pt x="146308" y="2282393"/>
                </a:lnTo>
                <a:lnTo>
                  <a:pt x="136944" y="2246109"/>
                </a:lnTo>
                <a:lnTo>
                  <a:pt x="122898" y="2212166"/>
                </a:lnTo>
                <a:lnTo>
                  <a:pt x="105341" y="2177052"/>
                </a:lnTo>
                <a:lnTo>
                  <a:pt x="85444" y="2141938"/>
                </a:lnTo>
                <a:lnTo>
                  <a:pt x="64375" y="2106824"/>
                </a:lnTo>
                <a:lnTo>
                  <a:pt x="44478" y="2072881"/>
                </a:lnTo>
                <a:lnTo>
                  <a:pt x="26921" y="2036597"/>
                </a:lnTo>
                <a:lnTo>
                  <a:pt x="12875" y="2001483"/>
                </a:lnTo>
                <a:lnTo>
                  <a:pt x="3512" y="1965199"/>
                </a:lnTo>
                <a:lnTo>
                  <a:pt x="0" y="1927744"/>
                </a:lnTo>
                <a:lnTo>
                  <a:pt x="3512" y="1890290"/>
                </a:lnTo>
                <a:lnTo>
                  <a:pt x="12875" y="1854005"/>
                </a:lnTo>
                <a:lnTo>
                  <a:pt x="26921" y="1818892"/>
                </a:lnTo>
                <a:lnTo>
                  <a:pt x="44478" y="1782608"/>
                </a:lnTo>
                <a:lnTo>
                  <a:pt x="64375" y="1748664"/>
                </a:lnTo>
                <a:lnTo>
                  <a:pt x="85444" y="1713550"/>
                </a:lnTo>
                <a:lnTo>
                  <a:pt x="105341" y="1678437"/>
                </a:lnTo>
                <a:lnTo>
                  <a:pt x="122898" y="1643323"/>
                </a:lnTo>
                <a:lnTo>
                  <a:pt x="136944" y="1609380"/>
                </a:lnTo>
                <a:lnTo>
                  <a:pt x="146308" y="1573096"/>
                </a:lnTo>
                <a:lnTo>
                  <a:pt x="150989" y="1536811"/>
                </a:lnTo>
                <a:lnTo>
                  <a:pt x="150989" y="1498186"/>
                </a:lnTo>
                <a:lnTo>
                  <a:pt x="148648" y="1458391"/>
                </a:lnTo>
                <a:lnTo>
                  <a:pt x="143967" y="1418595"/>
                </a:lnTo>
                <a:lnTo>
                  <a:pt x="138114" y="1378799"/>
                </a:lnTo>
                <a:lnTo>
                  <a:pt x="133432" y="1339004"/>
                </a:lnTo>
                <a:lnTo>
                  <a:pt x="129921" y="1299208"/>
                </a:lnTo>
                <a:lnTo>
                  <a:pt x="131092" y="1261754"/>
                </a:lnTo>
                <a:lnTo>
                  <a:pt x="135773" y="1225469"/>
                </a:lnTo>
                <a:lnTo>
                  <a:pt x="146308" y="1190356"/>
                </a:lnTo>
                <a:lnTo>
                  <a:pt x="161523" y="1161094"/>
                </a:lnTo>
                <a:lnTo>
                  <a:pt x="181421" y="1133003"/>
                </a:lnTo>
                <a:lnTo>
                  <a:pt x="204830" y="1108424"/>
                </a:lnTo>
                <a:lnTo>
                  <a:pt x="231751" y="1083844"/>
                </a:lnTo>
                <a:lnTo>
                  <a:pt x="259842" y="1061605"/>
                </a:lnTo>
                <a:lnTo>
                  <a:pt x="289103" y="1039367"/>
                </a:lnTo>
                <a:lnTo>
                  <a:pt x="318365" y="1017128"/>
                </a:lnTo>
                <a:lnTo>
                  <a:pt x="347626" y="994889"/>
                </a:lnTo>
                <a:lnTo>
                  <a:pt x="374547" y="971480"/>
                </a:lnTo>
                <a:lnTo>
                  <a:pt x="397956" y="944560"/>
                </a:lnTo>
                <a:lnTo>
                  <a:pt x="419024" y="918809"/>
                </a:lnTo>
                <a:lnTo>
                  <a:pt x="435411" y="889548"/>
                </a:lnTo>
                <a:lnTo>
                  <a:pt x="449456" y="857946"/>
                </a:lnTo>
                <a:lnTo>
                  <a:pt x="461161" y="824002"/>
                </a:lnTo>
                <a:lnTo>
                  <a:pt x="471695" y="788889"/>
                </a:lnTo>
                <a:lnTo>
                  <a:pt x="481059" y="753775"/>
                </a:lnTo>
                <a:lnTo>
                  <a:pt x="490422" y="717491"/>
                </a:lnTo>
                <a:lnTo>
                  <a:pt x="500956" y="683547"/>
                </a:lnTo>
                <a:lnTo>
                  <a:pt x="512661" y="649604"/>
                </a:lnTo>
                <a:lnTo>
                  <a:pt x="526706" y="618002"/>
                </a:lnTo>
                <a:lnTo>
                  <a:pt x="544263" y="589911"/>
                </a:lnTo>
                <a:lnTo>
                  <a:pt x="565332" y="564161"/>
                </a:lnTo>
                <a:lnTo>
                  <a:pt x="591082" y="543092"/>
                </a:lnTo>
                <a:lnTo>
                  <a:pt x="619173" y="525535"/>
                </a:lnTo>
                <a:lnTo>
                  <a:pt x="650775" y="511490"/>
                </a:lnTo>
                <a:lnTo>
                  <a:pt x="684718" y="499785"/>
                </a:lnTo>
                <a:lnTo>
                  <a:pt x="718662" y="489251"/>
                </a:lnTo>
                <a:lnTo>
                  <a:pt x="754946" y="479888"/>
                </a:lnTo>
                <a:lnTo>
                  <a:pt x="790059" y="470524"/>
                </a:lnTo>
                <a:lnTo>
                  <a:pt x="825173" y="459990"/>
                </a:lnTo>
                <a:lnTo>
                  <a:pt x="859116" y="448285"/>
                </a:lnTo>
                <a:lnTo>
                  <a:pt x="890719" y="434240"/>
                </a:lnTo>
                <a:lnTo>
                  <a:pt x="919980" y="417853"/>
                </a:lnTo>
                <a:lnTo>
                  <a:pt x="945730" y="396785"/>
                </a:lnTo>
                <a:lnTo>
                  <a:pt x="972651" y="373376"/>
                </a:lnTo>
                <a:lnTo>
                  <a:pt x="996060" y="346455"/>
                </a:lnTo>
                <a:lnTo>
                  <a:pt x="1018299" y="318364"/>
                </a:lnTo>
                <a:lnTo>
                  <a:pt x="1040537" y="289103"/>
                </a:lnTo>
                <a:lnTo>
                  <a:pt x="1062776" y="259841"/>
                </a:lnTo>
                <a:lnTo>
                  <a:pt x="1085015" y="231750"/>
                </a:lnTo>
                <a:lnTo>
                  <a:pt x="1109594" y="204830"/>
                </a:lnTo>
                <a:lnTo>
                  <a:pt x="1134174" y="181421"/>
                </a:lnTo>
                <a:lnTo>
                  <a:pt x="1162265" y="161523"/>
                </a:lnTo>
                <a:lnTo>
                  <a:pt x="1191526" y="146307"/>
                </a:lnTo>
                <a:lnTo>
                  <a:pt x="1226640" y="135773"/>
                </a:lnTo>
                <a:lnTo>
                  <a:pt x="1262924" y="131091"/>
                </a:lnTo>
                <a:lnTo>
                  <a:pt x="1300379" y="129921"/>
                </a:lnTo>
                <a:lnTo>
                  <a:pt x="1340175" y="133432"/>
                </a:lnTo>
                <a:lnTo>
                  <a:pt x="1379970" y="138114"/>
                </a:lnTo>
                <a:lnTo>
                  <a:pt x="1419766" y="143966"/>
                </a:lnTo>
                <a:lnTo>
                  <a:pt x="1459561" y="148648"/>
                </a:lnTo>
                <a:lnTo>
                  <a:pt x="1499357" y="150989"/>
                </a:lnTo>
                <a:lnTo>
                  <a:pt x="1537982" y="150989"/>
                </a:lnTo>
                <a:lnTo>
                  <a:pt x="1574266" y="146307"/>
                </a:lnTo>
                <a:lnTo>
                  <a:pt x="1610550" y="136943"/>
                </a:lnTo>
                <a:lnTo>
                  <a:pt x="1645664" y="122898"/>
                </a:lnTo>
                <a:lnTo>
                  <a:pt x="1680778" y="104171"/>
                </a:lnTo>
                <a:lnTo>
                  <a:pt x="1715892" y="85443"/>
                </a:lnTo>
                <a:lnTo>
                  <a:pt x="1751005" y="64375"/>
                </a:lnTo>
                <a:lnTo>
                  <a:pt x="1784949" y="44477"/>
                </a:lnTo>
                <a:lnTo>
                  <a:pt x="1821233" y="26920"/>
                </a:lnTo>
                <a:lnTo>
                  <a:pt x="1856347" y="12875"/>
                </a:lnTo>
                <a:lnTo>
                  <a:pt x="1892631" y="3511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3667055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>
            <a:extLst>
              <a:ext uri="{FF2B5EF4-FFF2-40B4-BE49-F238E27FC236}">
                <a16:creationId xmlns:a16="http://schemas.microsoft.com/office/drawing/2014/main" id="{C98F4480-8749-4E48-82BB-3A0F2F311E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249F694-12BA-47C4-9FF3-570372F3B9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pl-PL"/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182E8202-7263-45E2-AE57-A39CB45476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7" y="645105"/>
            <a:ext cx="4357499" cy="1320855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4400" spc="200">
                <a:solidFill>
                  <a:schemeClr val="tx2"/>
                </a:solidFill>
                <a:latin typeface="+mj-lt"/>
              </a:rPr>
              <a:t>Oferta zajęć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83E5A97E-E805-4FB8-892B-3E30ECA3CD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51678" y="2286001"/>
            <a:ext cx="4363595" cy="3593591"/>
          </a:xfrm>
        </p:spPr>
        <p:txBody>
          <a:bodyPr vert="horz" lIns="91440" tIns="45720" rIns="91440" bIns="45720" rtlCol="0">
            <a:normAutofit/>
          </a:bodyPr>
          <a:lstStyle/>
          <a:p>
            <a:pPr indent="-228600">
              <a:lnSpc>
                <a:spcPct val="110000"/>
              </a:lnSpc>
              <a:spcBef>
                <a:spcPts val="700"/>
              </a:spcBef>
            </a:pP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Zajęcia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dla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dzieci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w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wieku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od 3 do 6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roku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życia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:</a:t>
            </a:r>
          </a:p>
          <a:p>
            <a:pPr marL="57150" indent="-285750">
              <a:lnSpc>
                <a:spcPct val="110000"/>
              </a:lnSpc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Taniec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klasyczny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57150" indent="-285750">
              <a:lnSpc>
                <a:spcPct val="110000"/>
              </a:lnSpc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Mix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taneczny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(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podstawy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technik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tanecznych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)</a:t>
            </a:r>
          </a:p>
          <a:p>
            <a:pPr marL="57150" indent="-285750">
              <a:lnSpc>
                <a:spcPct val="110000"/>
              </a:lnSpc>
              <a:spcBef>
                <a:spcPts val="700"/>
              </a:spcBef>
              <a:buFont typeface="Arial" panose="020B0604020202020204" pitchFamily="34" charset="0"/>
              <a:buChar char="•"/>
            </a:pP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57150" indent="-285750">
              <a:lnSpc>
                <a:spcPct val="110000"/>
              </a:lnSpc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Czas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trawnia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zajęć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: 1h</a:t>
            </a:r>
          </a:p>
          <a:p>
            <a:pPr marL="57150" indent="-285750">
              <a:lnSpc>
                <a:spcPct val="110000"/>
              </a:lnSpc>
              <a:spcBef>
                <a:spcPts val="700"/>
              </a:spcBef>
              <a:buFont typeface="Arial" panose="020B0604020202020204" pitchFamily="34" charset="0"/>
              <a:buChar char="•"/>
            </a:pP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Grupy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zajęcia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zgodne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z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wiekiem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umiejętnościami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uczestników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10000"/>
              </a:lnSpc>
              <a:spcBef>
                <a:spcPts val="700"/>
              </a:spcBef>
            </a:pP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indent="-228600">
              <a:lnSpc>
                <a:spcPct val="110000"/>
              </a:lnSpc>
              <a:spcBef>
                <a:spcPts val="700"/>
              </a:spcBef>
            </a:pP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6" name="Symbol zastępczy zawartości 5" descr="Obraz zawierający trawa, osoba, niebo, zewnętrzne&#10;&#10;Opis wygenerowany automatycznie">
            <a:extLst>
              <a:ext uri="{FF2B5EF4-FFF2-40B4-BE49-F238E27FC236}">
                <a16:creationId xmlns:a16="http://schemas.microsoft.com/office/drawing/2014/main" id="{86C4F483-7DD1-4E47-85FC-5FD92CC8F48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3249" r="11661" b="1"/>
          <a:stretch/>
        </p:blipFill>
        <p:spPr>
          <a:xfrm>
            <a:off x="6096000" y="580713"/>
            <a:ext cx="5414304" cy="5407737"/>
          </a:xfrm>
          <a:custGeom>
            <a:avLst/>
            <a:gdLst/>
            <a:ahLst/>
            <a:cxnLst/>
            <a:rect l="l" t="t" r="r" b="b"/>
            <a:pathLst>
              <a:path w="3860171" h="3855489">
                <a:moveTo>
                  <a:pt x="1930086" y="0"/>
                </a:moveTo>
                <a:lnTo>
                  <a:pt x="1967540" y="3511"/>
                </a:lnTo>
                <a:lnTo>
                  <a:pt x="2003824" y="12875"/>
                </a:lnTo>
                <a:lnTo>
                  <a:pt x="2038938" y="26920"/>
                </a:lnTo>
                <a:lnTo>
                  <a:pt x="2075222" y="44477"/>
                </a:lnTo>
                <a:lnTo>
                  <a:pt x="2109166" y="64375"/>
                </a:lnTo>
                <a:lnTo>
                  <a:pt x="2144279" y="85443"/>
                </a:lnTo>
                <a:lnTo>
                  <a:pt x="2179393" y="104171"/>
                </a:lnTo>
                <a:lnTo>
                  <a:pt x="2214507" y="122898"/>
                </a:lnTo>
                <a:lnTo>
                  <a:pt x="2248450" y="136943"/>
                </a:lnTo>
                <a:lnTo>
                  <a:pt x="2285905" y="146307"/>
                </a:lnTo>
                <a:lnTo>
                  <a:pt x="2322189" y="150989"/>
                </a:lnTo>
                <a:lnTo>
                  <a:pt x="2360814" y="150989"/>
                </a:lnTo>
                <a:lnTo>
                  <a:pt x="2400610" y="148648"/>
                </a:lnTo>
                <a:lnTo>
                  <a:pt x="2440405" y="143966"/>
                </a:lnTo>
                <a:lnTo>
                  <a:pt x="2480201" y="138114"/>
                </a:lnTo>
                <a:lnTo>
                  <a:pt x="2519996" y="133432"/>
                </a:lnTo>
                <a:lnTo>
                  <a:pt x="2559792" y="129921"/>
                </a:lnTo>
                <a:lnTo>
                  <a:pt x="2597247" y="131091"/>
                </a:lnTo>
                <a:lnTo>
                  <a:pt x="2633531" y="135773"/>
                </a:lnTo>
                <a:lnTo>
                  <a:pt x="2668644" y="146307"/>
                </a:lnTo>
                <a:lnTo>
                  <a:pt x="2697906" y="161523"/>
                </a:lnTo>
                <a:lnTo>
                  <a:pt x="2725997" y="181421"/>
                </a:lnTo>
                <a:lnTo>
                  <a:pt x="2750577" y="204830"/>
                </a:lnTo>
                <a:lnTo>
                  <a:pt x="2775156" y="231750"/>
                </a:lnTo>
                <a:lnTo>
                  <a:pt x="2797395" y="259841"/>
                </a:lnTo>
                <a:lnTo>
                  <a:pt x="2819634" y="289103"/>
                </a:lnTo>
                <a:lnTo>
                  <a:pt x="2841872" y="318364"/>
                </a:lnTo>
                <a:lnTo>
                  <a:pt x="2864111" y="346455"/>
                </a:lnTo>
                <a:lnTo>
                  <a:pt x="2887520" y="373376"/>
                </a:lnTo>
                <a:lnTo>
                  <a:pt x="2914441" y="396785"/>
                </a:lnTo>
                <a:lnTo>
                  <a:pt x="2940191" y="417853"/>
                </a:lnTo>
                <a:lnTo>
                  <a:pt x="2969452" y="434240"/>
                </a:lnTo>
                <a:lnTo>
                  <a:pt x="3001055" y="448285"/>
                </a:lnTo>
                <a:lnTo>
                  <a:pt x="3034998" y="459990"/>
                </a:lnTo>
                <a:lnTo>
                  <a:pt x="3070112" y="470524"/>
                </a:lnTo>
                <a:lnTo>
                  <a:pt x="3105226" y="479888"/>
                </a:lnTo>
                <a:lnTo>
                  <a:pt x="3141510" y="489251"/>
                </a:lnTo>
                <a:lnTo>
                  <a:pt x="3175453" y="499785"/>
                </a:lnTo>
                <a:lnTo>
                  <a:pt x="3209396" y="511490"/>
                </a:lnTo>
                <a:lnTo>
                  <a:pt x="3240999" y="525535"/>
                </a:lnTo>
                <a:lnTo>
                  <a:pt x="3269090" y="543092"/>
                </a:lnTo>
                <a:lnTo>
                  <a:pt x="3294840" y="564161"/>
                </a:lnTo>
                <a:lnTo>
                  <a:pt x="3315908" y="589911"/>
                </a:lnTo>
                <a:lnTo>
                  <a:pt x="3333465" y="618002"/>
                </a:lnTo>
                <a:lnTo>
                  <a:pt x="3347510" y="649604"/>
                </a:lnTo>
                <a:lnTo>
                  <a:pt x="3359215" y="683547"/>
                </a:lnTo>
                <a:lnTo>
                  <a:pt x="3369749" y="717491"/>
                </a:lnTo>
                <a:lnTo>
                  <a:pt x="3379113" y="753775"/>
                </a:lnTo>
                <a:lnTo>
                  <a:pt x="3388476" y="788889"/>
                </a:lnTo>
                <a:lnTo>
                  <a:pt x="3399010" y="824002"/>
                </a:lnTo>
                <a:lnTo>
                  <a:pt x="3410715" y="857946"/>
                </a:lnTo>
                <a:lnTo>
                  <a:pt x="3424760" y="889548"/>
                </a:lnTo>
                <a:lnTo>
                  <a:pt x="3441147" y="918809"/>
                </a:lnTo>
                <a:lnTo>
                  <a:pt x="3462215" y="944560"/>
                </a:lnTo>
                <a:lnTo>
                  <a:pt x="3485624" y="971480"/>
                </a:lnTo>
                <a:lnTo>
                  <a:pt x="3512545" y="994889"/>
                </a:lnTo>
                <a:lnTo>
                  <a:pt x="3540636" y="1017128"/>
                </a:lnTo>
                <a:lnTo>
                  <a:pt x="3571068" y="1039367"/>
                </a:lnTo>
                <a:lnTo>
                  <a:pt x="3600329" y="1061605"/>
                </a:lnTo>
                <a:lnTo>
                  <a:pt x="3628420" y="1083844"/>
                </a:lnTo>
                <a:lnTo>
                  <a:pt x="3655341" y="1108424"/>
                </a:lnTo>
                <a:lnTo>
                  <a:pt x="3678750" y="1133003"/>
                </a:lnTo>
                <a:lnTo>
                  <a:pt x="3698648" y="1161094"/>
                </a:lnTo>
                <a:lnTo>
                  <a:pt x="3713864" y="1190356"/>
                </a:lnTo>
                <a:lnTo>
                  <a:pt x="3724398" y="1225469"/>
                </a:lnTo>
                <a:lnTo>
                  <a:pt x="3729080" y="1261754"/>
                </a:lnTo>
                <a:lnTo>
                  <a:pt x="3730250" y="1299208"/>
                </a:lnTo>
                <a:lnTo>
                  <a:pt x="3726739" y="1339004"/>
                </a:lnTo>
                <a:lnTo>
                  <a:pt x="3722057" y="1378799"/>
                </a:lnTo>
                <a:lnTo>
                  <a:pt x="3716205" y="1418595"/>
                </a:lnTo>
                <a:lnTo>
                  <a:pt x="3711523" y="1458391"/>
                </a:lnTo>
                <a:lnTo>
                  <a:pt x="3709182" y="1498186"/>
                </a:lnTo>
                <a:lnTo>
                  <a:pt x="3709182" y="1536811"/>
                </a:lnTo>
                <a:lnTo>
                  <a:pt x="3713864" y="1573096"/>
                </a:lnTo>
                <a:lnTo>
                  <a:pt x="3723228" y="1609380"/>
                </a:lnTo>
                <a:lnTo>
                  <a:pt x="3737273" y="1643323"/>
                </a:lnTo>
                <a:lnTo>
                  <a:pt x="3756000" y="1678437"/>
                </a:lnTo>
                <a:lnTo>
                  <a:pt x="3774728" y="1713550"/>
                </a:lnTo>
                <a:lnTo>
                  <a:pt x="3795796" y="1748664"/>
                </a:lnTo>
                <a:lnTo>
                  <a:pt x="3815694" y="1782608"/>
                </a:lnTo>
                <a:lnTo>
                  <a:pt x="3833250" y="1818892"/>
                </a:lnTo>
                <a:lnTo>
                  <a:pt x="3847296" y="1854005"/>
                </a:lnTo>
                <a:lnTo>
                  <a:pt x="3856660" y="1890290"/>
                </a:lnTo>
                <a:lnTo>
                  <a:pt x="3860171" y="1927744"/>
                </a:lnTo>
                <a:lnTo>
                  <a:pt x="3856660" y="1965199"/>
                </a:lnTo>
                <a:lnTo>
                  <a:pt x="3847296" y="2001483"/>
                </a:lnTo>
                <a:lnTo>
                  <a:pt x="3833250" y="2036597"/>
                </a:lnTo>
                <a:lnTo>
                  <a:pt x="3815694" y="2072881"/>
                </a:lnTo>
                <a:lnTo>
                  <a:pt x="3795796" y="2106824"/>
                </a:lnTo>
                <a:lnTo>
                  <a:pt x="3774728" y="2141938"/>
                </a:lnTo>
                <a:lnTo>
                  <a:pt x="3756000" y="2177052"/>
                </a:lnTo>
                <a:lnTo>
                  <a:pt x="3737273" y="2212166"/>
                </a:lnTo>
                <a:lnTo>
                  <a:pt x="3723228" y="2246109"/>
                </a:lnTo>
                <a:lnTo>
                  <a:pt x="3713864" y="2282393"/>
                </a:lnTo>
                <a:lnTo>
                  <a:pt x="3709182" y="2318677"/>
                </a:lnTo>
                <a:lnTo>
                  <a:pt x="3709182" y="2357302"/>
                </a:lnTo>
                <a:lnTo>
                  <a:pt x="3711523" y="2397098"/>
                </a:lnTo>
                <a:lnTo>
                  <a:pt x="3716205" y="2436894"/>
                </a:lnTo>
                <a:lnTo>
                  <a:pt x="3722057" y="2476689"/>
                </a:lnTo>
                <a:lnTo>
                  <a:pt x="3726739" y="2516485"/>
                </a:lnTo>
                <a:lnTo>
                  <a:pt x="3730250" y="2556280"/>
                </a:lnTo>
                <a:lnTo>
                  <a:pt x="3729080" y="2593735"/>
                </a:lnTo>
                <a:lnTo>
                  <a:pt x="3724398" y="2630019"/>
                </a:lnTo>
                <a:lnTo>
                  <a:pt x="3713864" y="2665133"/>
                </a:lnTo>
                <a:lnTo>
                  <a:pt x="3698648" y="2694394"/>
                </a:lnTo>
                <a:lnTo>
                  <a:pt x="3678750" y="2722485"/>
                </a:lnTo>
                <a:lnTo>
                  <a:pt x="3655341" y="2747065"/>
                </a:lnTo>
                <a:lnTo>
                  <a:pt x="3628420" y="2771645"/>
                </a:lnTo>
                <a:lnTo>
                  <a:pt x="3600329" y="2793883"/>
                </a:lnTo>
                <a:lnTo>
                  <a:pt x="3571068" y="2816122"/>
                </a:lnTo>
                <a:lnTo>
                  <a:pt x="3540636" y="2838361"/>
                </a:lnTo>
                <a:lnTo>
                  <a:pt x="3512545" y="2860599"/>
                </a:lnTo>
                <a:lnTo>
                  <a:pt x="3485624" y="2884009"/>
                </a:lnTo>
                <a:lnTo>
                  <a:pt x="3462215" y="2910929"/>
                </a:lnTo>
                <a:lnTo>
                  <a:pt x="3441147" y="2936679"/>
                </a:lnTo>
                <a:lnTo>
                  <a:pt x="3424760" y="2965941"/>
                </a:lnTo>
                <a:lnTo>
                  <a:pt x="3410715" y="2997543"/>
                </a:lnTo>
                <a:lnTo>
                  <a:pt x="3399010" y="3031486"/>
                </a:lnTo>
                <a:lnTo>
                  <a:pt x="3388476" y="3066600"/>
                </a:lnTo>
                <a:lnTo>
                  <a:pt x="3379113" y="3101714"/>
                </a:lnTo>
                <a:lnTo>
                  <a:pt x="3369749" y="3137998"/>
                </a:lnTo>
                <a:lnTo>
                  <a:pt x="3359215" y="3171941"/>
                </a:lnTo>
                <a:lnTo>
                  <a:pt x="3347510" y="3205885"/>
                </a:lnTo>
                <a:lnTo>
                  <a:pt x="3333465" y="3237487"/>
                </a:lnTo>
                <a:lnTo>
                  <a:pt x="3315908" y="3265578"/>
                </a:lnTo>
                <a:lnTo>
                  <a:pt x="3294840" y="3291328"/>
                </a:lnTo>
                <a:lnTo>
                  <a:pt x="3269090" y="3312396"/>
                </a:lnTo>
                <a:lnTo>
                  <a:pt x="3240999" y="3329953"/>
                </a:lnTo>
                <a:lnTo>
                  <a:pt x="3209396" y="3343999"/>
                </a:lnTo>
                <a:lnTo>
                  <a:pt x="3175453" y="3355703"/>
                </a:lnTo>
                <a:lnTo>
                  <a:pt x="3141510" y="3366237"/>
                </a:lnTo>
                <a:lnTo>
                  <a:pt x="3105226" y="3375601"/>
                </a:lnTo>
                <a:lnTo>
                  <a:pt x="3070112" y="3384965"/>
                </a:lnTo>
                <a:lnTo>
                  <a:pt x="3034998" y="3395499"/>
                </a:lnTo>
                <a:lnTo>
                  <a:pt x="3001055" y="3407203"/>
                </a:lnTo>
                <a:lnTo>
                  <a:pt x="2969452" y="3421249"/>
                </a:lnTo>
                <a:lnTo>
                  <a:pt x="2940191" y="3437635"/>
                </a:lnTo>
                <a:lnTo>
                  <a:pt x="2914441" y="3458704"/>
                </a:lnTo>
                <a:lnTo>
                  <a:pt x="2887520" y="3482113"/>
                </a:lnTo>
                <a:lnTo>
                  <a:pt x="2864111" y="3509033"/>
                </a:lnTo>
                <a:lnTo>
                  <a:pt x="2841872" y="3537124"/>
                </a:lnTo>
                <a:lnTo>
                  <a:pt x="2819634" y="3566386"/>
                </a:lnTo>
                <a:lnTo>
                  <a:pt x="2797395" y="3595647"/>
                </a:lnTo>
                <a:lnTo>
                  <a:pt x="2775156" y="3623738"/>
                </a:lnTo>
                <a:lnTo>
                  <a:pt x="2750577" y="3650659"/>
                </a:lnTo>
                <a:lnTo>
                  <a:pt x="2725997" y="3674068"/>
                </a:lnTo>
                <a:lnTo>
                  <a:pt x="2697906" y="3693966"/>
                </a:lnTo>
                <a:lnTo>
                  <a:pt x="2668644" y="3709182"/>
                </a:lnTo>
                <a:lnTo>
                  <a:pt x="2633531" y="3719716"/>
                </a:lnTo>
                <a:lnTo>
                  <a:pt x="2597247" y="3724398"/>
                </a:lnTo>
                <a:lnTo>
                  <a:pt x="2559792" y="3725568"/>
                </a:lnTo>
                <a:lnTo>
                  <a:pt x="2519996" y="3722057"/>
                </a:lnTo>
                <a:lnTo>
                  <a:pt x="2480201" y="3717375"/>
                </a:lnTo>
                <a:lnTo>
                  <a:pt x="2440405" y="3711523"/>
                </a:lnTo>
                <a:lnTo>
                  <a:pt x="2400610" y="3706841"/>
                </a:lnTo>
                <a:lnTo>
                  <a:pt x="2360814" y="3704500"/>
                </a:lnTo>
                <a:lnTo>
                  <a:pt x="2322189" y="3704500"/>
                </a:lnTo>
                <a:lnTo>
                  <a:pt x="2285905" y="3709182"/>
                </a:lnTo>
                <a:lnTo>
                  <a:pt x="2248450" y="3718545"/>
                </a:lnTo>
                <a:lnTo>
                  <a:pt x="2214507" y="3732591"/>
                </a:lnTo>
                <a:lnTo>
                  <a:pt x="2179393" y="3751318"/>
                </a:lnTo>
                <a:lnTo>
                  <a:pt x="2144279" y="3770045"/>
                </a:lnTo>
                <a:lnTo>
                  <a:pt x="2109166" y="3791114"/>
                </a:lnTo>
                <a:lnTo>
                  <a:pt x="2075222" y="3811011"/>
                </a:lnTo>
                <a:lnTo>
                  <a:pt x="2038938" y="3828568"/>
                </a:lnTo>
                <a:lnTo>
                  <a:pt x="2003824" y="3842614"/>
                </a:lnTo>
                <a:lnTo>
                  <a:pt x="1967540" y="3851978"/>
                </a:lnTo>
                <a:lnTo>
                  <a:pt x="1930086" y="3855489"/>
                </a:lnTo>
                <a:lnTo>
                  <a:pt x="1892631" y="3851978"/>
                </a:lnTo>
                <a:lnTo>
                  <a:pt x="1856347" y="3842614"/>
                </a:lnTo>
                <a:lnTo>
                  <a:pt x="1821233" y="3828568"/>
                </a:lnTo>
                <a:lnTo>
                  <a:pt x="1784949" y="3811011"/>
                </a:lnTo>
                <a:lnTo>
                  <a:pt x="1751005" y="3791114"/>
                </a:lnTo>
                <a:lnTo>
                  <a:pt x="1715892" y="3770045"/>
                </a:lnTo>
                <a:lnTo>
                  <a:pt x="1680778" y="3751318"/>
                </a:lnTo>
                <a:lnTo>
                  <a:pt x="1645664" y="3732591"/>
                </a:lnTo>
                <a:lnTo>
                  <a:pt x="1610550" y="3718545"/>
                </a:lnTo>
                <a:lnTo>
                  <a:pt x="1574266" y="3709182"/>
                </a:lnTo>
                <a:lnTo>
                  <a:pt x="1537982" y="3704500"/>
                </a:lnTo>
                <a:lnTo>
                  <a:pt x="1499357" y="3704500"/>
                </a:lnTo>
                <a:lnTo>
                  <a:pt x="1459561" y="3706841"/>
                </a:lnTo>
                <a:lnTo>
                  <a:pt x="1419766" y="3711523"/>
                </a:lnTo>
                <a:lnTo>
                  <a:pt x="1379970" y="3717375"/>
                </a:lnTo>
                <a:lnTo>
                  <a:pt x="1340175" y="3722057"/>
                </a:lnTo>
                <a:lnTo>
                  <a:pt x="1300379" y="3725568"/>
                </a:lnTo>
                <a:lnTo>
                  <a:pt x="1262924" y="3724398"/>
                </a:lnTo>
                <a:lnTo>
                  <a:pt x="1226640" y="3719716"/>
                </a:lnTo>
                <a:lnTo>
                  <a:pt x="1191526" y="3709182"/>
                </a:lnTo>
                <a:lnTo>
                  <a:pt x="1162265" y="3693966"/>
                </a:lnTo>
                <a:lnTo>
                  <a:pt x="1134174" y="3674068"/>
                </a:lnTo>
                <a:lnTo>
                  <a:pt x="1109594" y="3650659"/>
                </a:lnTo>
                <a:lnTo>
                  <a:pt x="1085015" y="3623738"/>
                </a:lnTo>
                <a:lnTo>
                  <a:pt x="1062776" y="3595647"/>
                </a:lnTo>
                <a:lnTo>
                  <a:pt x="1040537" y="3566386"/>
                </a:lnTo>
                <a:lnTo>
                  <a:pt x="1018299" y="3537124"/>
                </a:lnTo>
                <a:lnTo>
                  <a:pt x="996060" y="3509033"/>
                </a:lnTo>
                <a:lnTo>
                  <a:pt x="972651" y="3482113"/>
                </a:lnTo>
                <a:lnTo>
                  <a:pt x="945730" y="3458704"/>
                </a:lnTo>
                <a:lnTo>
                  <a:pt x="919980" y="3437635"/>
                </a:lnTo>
                <a:lnTo>
                  <a:pt x="890719" y="3421249"/>
                </a:lnTo>
                <a:lnTo>
                  <a:pt x="859116" y="3407203"/>
                </a:lnTo>
                <a:lnTo>
                  <a:pt x="825173" y="3395499"/>
                </a:lnTo>
                <a:lnTo>
                  <a:pt x="790059" y="3384965"/>
                </a:lnTo>
                <a:lnTo>
                  <a:pt x="754946" y="3375601"/>
                </a:lnTo>
                <a:lnTo>
                  <a:pt x="718662" y="3366237"/>
                </a:lnTo>
                <a:lnTo>
                  <a:pt x="684718" y="3355703"/>
                </a:lnTo>
                <a:lnTo>
                  <a:pt x="650775" y="3343999"/>
                </a:lnTo>
                <a:lnTo>
                  <a:pt x="619173" y="3329953"/>
                </a:lnTo>
                <a:lnTo>
                  <a:pt x="591082" y="3312396"/>
                </a:lnTo>
                <a:lnTo>
                  <a:pt x="565332" y="3291328"/>
                </a:lnTo>
                <a:lnTo>
                  <a:pt x="544263" y="3265578"/>
                </a:lnTo>
                <a:lnTo>
                  <a:pt x="526706" y="3237487"/>
                </a:lnTo>
                <a:lnTo>
                  <a:pt x="512661" y="3205885"/>
                </a:lnTo>
                <a:lnTo>
                  <a:pt x="500956" y="3171941"/>
                </a:lnTo>
                <a:lnTo>
                  <a:pt x="490422" y="3137998"/>
                </a:lnTo>
                <a:lnTo>
                  <a:pt x="481059" y="3101714"/>
                </a:lnTo>
                <a:lnTo>
                  <a:pt x="471695" y="3066600"/>
                </a:lnTo>
                <a:lnTo>
                  <a:pt x="461161" y="3031486"/>
                </a:lnTo>
                <a:lnTo>
                  <a:pt x="449456" y="2997543"/>
                </a:lnTo>
                <a:lnTo>
                  <a:pt x="435411" y="2965941"/>
                </a:lnTo>
                <a:lnTo>
                  <a:pt x="419024" y="2936679"/>
                </a:lnTo>
                <a:lnTo>
                  <a:pt x="397956" y="2910929"/>
                </a:lnTo>
                <a:lnTo>
                  <a:pt x="374547" y="2884009"/>
                </a:lnTo>
                <a:lnTo>
                  <a:pt x="347626" y="2860599"/>
                </a:lnTo>
                <a:lnTo>
                  <a:pt x="318365" y="2838361"/>
                </a:lnTo>
                <a:lnTo>
                  <a:pt x="289103" y="2816122"/>
                </a:lnTo>
                <a:lnTo>
                  <a:pt x="259842" y="2793883"/>
                </a:lnTo>
                <a:lnTo>
                  <a:pt x="231751" y="2771645"/>
                </a:lnTo>
                <a:lnTo>
                  <a:pt x="204830" y="2747065"/>
                </a:lnTo>
                <a:lnTo>
                  <a:pt x="181421" y="2722485"/>
                </a:lnTo>
                <a:lnTo>
                  <a:pt x="161523" y="2694394"/>
                </a:lnTo>
                <a:lnTo>
                  <a:pt x="146308" y="2665133"/>
                </a:lnTo>
                <a:lnTo>
                  <a:pt x="135773" y="2630019"/>
                </a:lnTo>
                <a:lnTo>
                  <a:pt x="131092" y="2593735"/>
                </a:lnTo>
                <a:lnTo>
                  <a:pt x="129921" y="2556280"/>
                </a:lnTo>
                <a:lnTo>
                  <a:pt x="133432" y="2516485"/>
                </a:lnTo>
                <a:lnTo>
                  <a:pt x="138114" y="2476689"/>
                </a:lnTo>
                <a:lnTo>
                  <a:pt x="143967" y="2436894"/>
                </a:lnTo>
                <a:lnTo>
                  <a:pt x="148648" y="2397098"/>
                </a:lnTo>
                <a:lnTo>
                  <a:pt x="150989" y="2357302"/>
                </a:lnTo>
                <a:lnTo>
                  <a:pt x="150989" y="2318677"/>
                </a:lnTo>
                <a:lnTo>
                  <a:pt x="146308" y="2282393"/>
                </a:lnTo>
                <a:lnTo>
                  <a:pt x="136944" y="2246109"/>
                </a:lnTo>
                <a:lnTo>
                  <a:pt x="122898" y="2212166"/>
                </a:lnTo>
                <a:lnTo>
                  <a:pt x="105341" y="2177052"/>
                </a:lnTo>
                <a:lnTo>
                  <a:pt x="85444" y="2141938"/>
                </a:lnTo>
                <a:lnTo>
                  <a:pt x="64375" y="2106824"/>
                </a:lnTo>
                <a:lnTo>
                  <a:pt x="44478" y="2072881"/>
                </a:lnTo>
                <a:lnTo>
                  <a:pt x="26921" y="2036597"/>
                </a:lnTo>
                <a:lnTo>
                  <a:pt x="12875" y="2001483"/>
                </a:lnTo>
                <a:lnTo>
                  <a:pt x="3512" y="1965199"/>
                </a:lnTo>
                <a:lnTo>
                  <a:pt x="0" y="1927744"/>
                </a:lnTo>
                <a:lnTo>
                  <a:pt x="3512" y="1890290"/>
                </a:lnTo>
                <a:lnTo>
                  <a:pt x="12875" y="1854005"/>
                </a:lnTo>
                <a:lnTo>
                  <a:pt x="26921" y="1818892"/>
                </a:lnTo>
                <a:lnTo>
                  <a:pt x="44478" y="1782608"/>
                </a:lnTo>
                <a:lnTo>
                  <a:pt x="64375" y="1748664"/>
                </a:lnTo>
                <a:lnTo>
                  <a:pt x="85444" y="1713550"/>
                </a:lnTo>
                <a:lnTo>
                  <a:pt x="105341" y="1678437"/>
                </a:lnTo>
                <a:lnTo>
                  <a:pt x="122898" y="1643323"/>
                </a:lnTo>
                <a:lnTo>
                  <a:pt x="136944" y="1609380"/>
                </a:lnTo>
                <a:lnTo>
                  <a:pt x="146308" y="1573096"/>
                </a:lnTo>
                <a:lnTo>
                  <a:pt x="150989" y="1536811"/>
                </a:lnTo>
                <a:lnTo>
                  <a:pt x="150989" y="1498186"/>
                </a:lnTo>
                <a:lnTo>
                  <a:pt x="148648" y="1458391"/>
                </a:lnTo>
                <a:lnTo>
                  <a:pt x="143967" y="1418595"/>
                </a:lnTo>
                <a:lnTo>
                  <a:pt x="138114" y="1378799"/>
                </a:lnTo>
                <a:lnTo>
                  <a:pt x="133432" y="1339004"/>
                </a:lnTo>
                <a:lnTo>
                  <a:pt x="129921" y="1299208"/>
                </a:lnTo>
                <a:lnTo>
                  <a:pt x="131092" y="1261754"/>
                </a:lnTo>
                <a:lnTo>
                  <a:pt x="135773" y="1225469"/>
                </a:lnTo>
                <a:lnTo>
                  <a:pt x="146308" y="1190356"/>
                </a:lnTo>
                <a:lnTo>
                  <a:pt x="161523" y="1161094"/>
                </a:lnTo>
                <a:lnTo>
                  <a:pt x="181421" y="1133003"/>
                </a:lnTo>
                <a:lnTo>
                  <a:pt x="204830" y="1108424"/>
                </a:lnTo>
                <a:lnTo>
                  <a:pt x="231751" y="1083844"/>
                </a:lnTo>
                <a:lnTo>
                  <a:pt x="259842" y="1061605"/>
                </a:lnTo>
                <a:lnTo>
                  <a:pt x="289103" y="1039367"/>
                </a:lnTo>
                <a:lnTo>
                  <a:pt x="318365" y="1017128"/>
                </a:lnTo>
                <a:lnTo>
                  <a:pt x="347626" y="994889"/>
                </a:lnTo>
                <a:lnTo>
                  <a:pt x="374547" y="971480"/>
                </a:lnTo>
                <a:lnTo>
                  <a:pt x="397956" y="944560"/>
                </a:lnTo>
                <a:lnTo>
                  <a:pt x="419024" y="918809"/>
                </a:lnTo>
                <a:lnTo>
                  <a:pt x="435411" y="889548"/>
                </a:lnTo>
                <a:lnTo>
                  <a:pt x="449456" y="857946"/>
                </a:lnTo>
                <a:lnTo>
                  <a:pt x="461161" y="824002"/>
                </a:lnTo>
                <a:lnTo>
                  <a:pt x="471695" y="788889"/>
                </a:lnTo>
                <a:lnTo>
                  <a:pt x="481059" y="753775"/>
                </a:lnTo>
                <a:lnTo>
                  <a:pt x="490422" y="717491"/>
                </a:lnTo>
                <a:lnTo>
                  <a:pt x="500956" y="683547"/>
                </a:lnTo>
                <a:lnTo>
                  <a:pt x="512661" y="649604"/>
                </a:lnTo>
                <a:lnTo>
                  <a:pt x="526706" y="618002"/>
                </a:lnTo>
                <a:lnTo>
                  <a:pt x="544263" y="589911"/>
                </a:lnTo>
                <a:lnTo>
                  <a:pt x="565332" y="564161"/>
                </a:lnTo>
                <a:lnTo>
                  <a:pt x="591082" y="543092"/>
                </a:lnTo>
                <a:lnTo>
                  <a:pt x="619173" y="525535"/>
                </a:lnTo>
                <a:lnTo>
                  <a:pt x="650775" y="511490"/>
                </a:lnTo>
                <a:lnTo>
                  <a:pt x="684718" y="499785"/>
                </a:lnTo>
                <a:lnTo>
                  <a:pt x="718662" y="489251"/>
                </a:lnTo>
                <a:lnTo>
                  <a:pt x="754946" y="479888"/>
                </a:lnTo>
                <a:lnTo>
                  <a:pt x="790059" y="470524"/>
                </a:lnTo>
                <a:lnTo>
                  <a:pt x="825173" y="459990"/>
                </a:lnTo>
                <a:lnTo>
                  <a:pt x="859116" y="448285"/>
                </a:lnTo>
                <a:lnTo>
                  <a:pt x="890719" y="434240"/>
                </a:lnTo>
                <a:lnTo>
                  <a:pt x="919980" y="417853"/>
                </a:lnTo>
                <a:lnTo>
                  <a:pt x="945730" y="396785"/>
                </a:lnTo>
                <a:lnTo>
                  <a:pt x="972651" y="373376"/>
                </a:lnTo>
                <a:lnTo>
                  <a:pt x="996060" y="346455"/>
                </a:lnTo>
                <a:lnTo>
                  <a:pt x="1018299" y="318364"/>
                </a:lnTo>
                <a:lnTo>
                  <a:pt x="1040537" y="289103"/>
                </a:lnTo>
                <a:lnTo>
                  <a:pt x="1062776" y="259841"/>
                </a:lnTo>
                <a:lnTo>
                  <a:pt x="1085015" y="231750"/>
                </a:lnTo>
                <a:lnTo>
                  <a:pt x="1109594" y="204830"/>
                </a:lnTo>
                <a:lnTo>
                  <a:pt x="1134174" y="181421"/>
                </a:lnTo>
                <a:lnTo>
                  <a:pt x="1162265" y="161523"/>
                </a:lnTo>
                <a:lnTo>
                  <a:pt x="1191526" y="146307"/>
                </a:lnTo>
                <a:lnTo>
                  <a:pt x="1226640" y="135773"/>
                </a:lnTo>
                <a:lnTo>
                  <a:pt x="1262924" y="131091"/>
                </a:lnTo>
                <a:lnTo>
                  <a:pt x="1300379" y="129921"/>
                </a:lnTo>
                <a:lnTo>
                  <a:pt x="1340175" y="133432"/>
                </a:lnTo>
                <a:lnTo>
                  <a:pt x="1379970" y="138114"/>
                </a:lnTo>
                <a:lnTo>
                  <a:pt x="1419766" y="143966"/>
                </a:lnTo>
                <a:lnTo>
                  <a:pt x="1459561" y="148648"/>
                </a:lnTo>
                <a:lnTo>
                  <a:pt x="1499357" y="150989"/>
                </a:lnTo>
                <a:lnTo>
                  <a:pt x="1537982" y="150989"/>
                </a:lnTo>
                <a:lnTo>
                  <a:pt x="1574266" y="146307"/>
                </a:lnTo>
                <a:lnTo>
                  <a:pt x="1610550" y="136943"/>
                </a:lnTo>
                <a:lnTo>
                  <a:pt x="1645664" y="122898"/>
                </a:lnTo>
                <a:lnTo>
                  <a:pt x="1680778" y="104171"/>
                </a:lnTo>
                <a:lnTo>
                  <a:pt x="1715892" y="85443"/>
                </a:lnTo>
                <a:lnTo>
                  <a:pt x="1751005" y="64375"/>
                </a:lnTo>
                <a:lnTo>
                  <a:pt x="1784949" y="44477"/>
                </a:lnTo>
                <a:lnTo>
                  <a:pt x="1821233" y="26920"/>
                </a:lnTo>
                <a:lnTo>
                  <a:pt x="1856347" y="12875"/>
                </a:lnTo>
                <a:lnTo>
                  <a:pt x="1892631" y="3511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4016802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>
            <a:extLst>
              <a:ext uri="{FF2B5EF4-FFF2-40B4-BE49-F238E27FC236}">
                <a16:creationId xmlns:a16="http://schemas.microsoft.com/office/drawing/2014/main" id="{C98F4480-8749-4E48-82BB-3A0F2F311E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249F694-12BA-47C4-9FF3-570372F3B9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pl-PL"/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73927D87-F20B-4456-90FA-31290158E4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7" y="645105"/>
            <a:ext cx="4357499" cy="1320855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4400" spc="200" dirty="0">
                <a:solidFill>
                  <a:schemeClr val="tx2"/>
                </a:solidFill>
                <a:latin typeface="+mj-lt"/>
              </a:rPr>
              <a:t>O </a:t>
            </a:r>
            <a:r>
              <a:rPr lang="en-US" sz="4400" spc="200" dirty="0" err="1">
                <a:solidFill>
                  <a:schemeClr val="tx2"/>
                </a:solidFill>
                <a:latin typeface="+mj-lt"/>
              </a:rPr>
              <a:t>mnie</a:t>
            </a:r>
            <a:endParaRPr lang="en-US" sz="4400" spc="20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48A32990-61FE-48F5-BE9A-69B14F2BBD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97280" y="1473200"/>
            <a:ext cx="5130800" cy="5384799"/>
          </a:xfr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indent="-228600">
              <a:lnSpc>
                <a:spcPct val="100000"/>
              </a:lnSpc>
              <a:spcBef>
                <a:spcPts val="700"/>
              </a:spcBef>
            </a:pP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Jestem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licencjonowanym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instruktorem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tańca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ze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specjalizacją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taniec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nowoczesny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Od ponad 11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lat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prowadzę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z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powodzeniem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zajęcia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dla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dzieci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oraz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dorosłych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z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technik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takich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jak hip hop, funky jazz, dancehall, twerk ,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burleska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high heel ,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taniec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klasyczny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Na co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dzień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pracuję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z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formacjami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konkursowymi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oraz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pasjonatami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tańca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Swoją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edukacje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taneczną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rozpoczełam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w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wieku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6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lat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od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techniki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tańca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klasycznego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jednak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to w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technikach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tańca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nowoczesnego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takich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jak hip hop, commercial dance, high heel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odnajduje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się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najlepiej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Od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wielu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lat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sama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występuję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z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formacjami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pokazowymi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specjalizującymi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się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w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takich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stylach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jak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taniec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brzucha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burleska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high heel, dancehall , twerk,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latino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style, samba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brazylijska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Umiejętności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taneczne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rozwijała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pod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okiem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światowych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gwiazd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takich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jak Viet Dang, Matt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Steffanina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Blake McGrath,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Yanis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Marshall, Dany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Alexy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Marissy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Heart , Melissa Barlow,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Beaulexx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Ewelina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Polnicka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oraz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wielu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innych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Oprócz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prowadzenia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zajęć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sama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ciągle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ulepszam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swój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warsztat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taneczny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wzbogaca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go o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nowe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techniki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taneczne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Twierdzę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,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że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taniec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jest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dla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każdego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i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nigdy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nie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jest za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póżno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na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rozpoczęcie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przygody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z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tego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typu</a:t>
            </a:r>
            <a:r>
              <a:rPr lang="en-US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8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aktywnością</a:t>
            </a:r>
            <a:r>
              <a:rPr lang="en-US" sz="180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  <a:endParaRPr lang="en-US" sz="1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6" name="Symbol zastępczy zawartości 5" descr="Obraz zawierający osoba, zewnętrzne&#10;&#10;Opis wygenerowany automatycznie">
            <a:extLst>
              <a:ext uri="{FF2B5EF4-FFF2-40B4-BE49-F238E27FC236}">
                <a16:creationId xmlns:a16="http://schemas.microsoft.com/office/drawing/2014/main" id="{A6DA55EC-CE0D-454B-BC6D-9EC1A8420DE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4634" b="38435"/>
          <a:stretch/>
        </p:blipFill>
        <p:spPr>
          <a:xfrm>
            <a:off x="6063522" y="645105"/>
            <a:ext cx="5414304" cy="5407737"/>
          </a:xfrm>
          <a:custGeom>
            <a:avLst/>
            <a:gdLst/>
            <a:ahLst/>
            <a:cxnLst/>
            <a:rect l="l" t="t" r="r" b="b"/>
            <a:pathLst>
              <a:path w="3860171" h="3855489">
                <a:moveTo>
                  <a:pt x="1930086" y="0"/>
                </a:moveTo>
                <a:lnTo>
                  <a:pt x="1967540" y="3511"/>
                </a:lnTo>
                <a:lnTo>
                  <a:pt x="2003824" y="12875"/>
                </a:lnTo>
                <a:lnTo>
                  <a:pt x="2038938" y="26920"/>
                </a:lnTo>
                <a:lnTo>
                  <a:pt x="2075222" y="44477"/>
                </a:lnTo>
                <a:lnTo>
                  <a:pt x="2109166" y="64375"/>
                </a:lnTo>
                <a:lnTo>
                  <a:pt x="2144279" y="85443"/>
                </a:lnTo>
                <a:lnTo>
                  <a:pt x="2179393" y="104171"/>
                </a:lnTo>
                <a:lnTo>
                  <a:pt x="2214507" y="122898"/>
                </a:lnTo>
                <a:lnTo>
                  <a:pt x="2248450" y="136943"/>
                </a:lnTo>
                <a:lnTo>
                  <a:pt x="2285905" y="146307"/>
                </a:lnTo>
                <a:lnTo>
                  <a:pt x="2322189" y="150989"/>
                </a:lnTo>
                <a:lnTo>
                  <a:pt x="2360814" y="150989"/>
                </a:lnTo>
                <a:lnTo>
                  <a:pt x="2400610" y="148648"/>
                </a:lnTo>
                <a:lnTo>
                  <a:pt x="2440405" y="143966"/>
                </a:lnTo>
                <a:lnTo>
                  <a:pt x="2480201" y="138114"/>
                </a:lnTo>
                <a:lnTo>
                  <a:pt x="2519996" y="133432"/>
                </a:lnTo>
                <a:lnTo>
                  <a:pt x="2559792" y="129921"/>
                </a:lnTo>
                <a:lnTo>
                  <a:pt x="2597247" y="131091"/>
                </a:lnTo>
                <a:lnTo>
                  <a:pt x="2633531" y="135773"/>
                </a:lnTo>
                <a:lnTo>
                  <a:pt x="2668644" y="146307"/>
                </a:lnTo>
                <a:lnTo>
                  <a:pt x="2697906" y="161523"/>
                </a:lnTo>
                <a:lnTo>
                  <a:pt x="2725997" y="181421"/>
                </a:lnTo>
                <a:lnTo>
                  <a:pt x="2750577" y="204830"/>
                </a:lnTo>
                <a:lnTo>
                  <a:pt x="2775156" y="231750"/>
                </a:lnTo>
                <a:lnTo>
                  <a:pt x="2797395" y="259841"/>
                </a:lnTo>
                <a:lnTo>
                  <a:pt x="2819634" y="289103"/>
                </a:lnTo>
                <a:lnTo>
                  <a:pt x="2841872" y="318364"/>
                </a:lnTo>
                <a:lnTo>
                  <a:pt x="2864111" y="346455"/>
                </a:lnTo>
                <a:lnTo>
                  <a:pt x="2887520" y="373376"/>
                </a:lnTo>
                <a:lnTo>
                  <a:pt x="2914441" y="396785"/>
                </a:lnTo>
                <a:lnTo>
                  <a:pt x="2940191" y="417853"/>
                </a:lnTo>
                <a:lnTo>
                  <a:pt x="2969452" y="434240"/>
                </a:lnTo>
                <a:lnTo>
                  <a:pt x="3001055" y="448285"/>
                </a:lnTo>
                <a:lnTo>
                  <a:pt x="3034998" y="459990"/>
                </a:lnTo>
                <a:lnTo>
                  <a:pt x="3070112" y="470524"/>
                </a:lnTo>
                <a:lnTo>
                  <a:pt x="3105226" y="479888"/>
                </a:lnTo>
                <a:lnTo>
                  <a:pt x="3141510" y="489251"/>
                </a:lnTo>
                <a:lnTo>
                  <a:pt x="3175453" y="499785"/>
                </a:lnTo>
                <a:lnTo>
                  <a:pt x="3209396" y="511490"/>
                </a:lnTo>
                <a:lnTo>
                  <a:pt x="3240999" y="525535"/>
                </a:lnTo>
                <a:lnTo>
                  <a:pt x="3269090" y="543092"/>
                </a:lnTo>
                <a:lnTo>
                  <a:pt x="3294840" y="564161"/>
                </a:lnTo>
                <a:lnTo>
                  <a:pt x="3315908" y="589911"/>
                </a:lnTo>
                <a:lnTo>
                  <a:pt x="3333465" y="618002"/>
                </a:lnTo>
                <a:lnTo>
                  <a:pt x="3347510" y="649604"/>
                </a:lnTo>
                <a:lnTo>
                  <a:pt x="3359215" y="683547"/>
                </a:lnTo>
                <a:lnTo>
                  <a:pt x="3369749" y="717491"/>
                </a:lnTo>
                <a:lnTo>
                  <a:pt x="3379113" y="753775"/>
                </a:lnTo>
                <a:lnTo>
                  <a:pt x="3388476" y="788889"/>
                </a:lnTo>
                <a:lnTo>
                  <a:pt x="3399010" y="824002"/>
                </a:lnTo>
                <a:lnTo>
                  <a:pt x="3410715" y="857946"/>
                </a:lnTo>
                <a:lnTo>
                  <a:pt x="3424760" y="889548"/>
                </a:lnTo>
                <a:lnTo>
                  <a:pt x="3441147" y="918809"/>
                </a:lnTo>
                <a:lnTo>
                  <a:pt x="3462215" y="944560"/>
                </a:lnTo>
                <a:lnTo>
                  <a:pt x="3485624" y="971480"/>
                </a:lnTo>
                <a:lnTo>
                  <a:pt x="3512545" y="994889"/>
                </a:lnTo>
                <a:lnTo>
                  <a:pt x="3540636" y="1017128"/>
                </a:lnTo>
                <a:lnTo>
                  <a:pt x="3571068" y="1039367"/>
                </a:lnTo>
                <a:lnTo>
                  <a:pt x="3600329" y="1061605"/>
                </a:lnTo>
                <a:lnTo>
                  <a:pt x="3628420" y="1083844"/>
                </a:lnTo>
                <a:lnTo>
                  <a:pt x="3655341" y="1108424"/>
                </a:lnTo>
                <a:lnTo>
                  <a:pt x="3678750" y="1133003"/>
                </a:lnTo>
                <a:lnTo>
                  <a:pt x="3698648" y="1161094"/>
                </a:lnTo>
                <a:lnTo>
                  <a:pt x="3713864" y="1190356"/>
                </a:lnTo>
                <a:lnTo>
                  <a:pt x="3724398" y="1225469"/>
                </a:lnTo>
                <a:lnTo>
                  <a:pt x="3729080" y="1261754"/>
                </a:lnTo>
                <a:lnTo>
                  <a:pt x="3730250" y="1299208"/>
                </a:lnTo>
                <a:lnTo>
                  <a:pt x="3726739" y="1339004"/>
                </a:lnTo>
                <a:lnTo>
                  <a:pt x="3722057" y="1378799"/>
                </a:lnTo>
                <a:lnTo>
                  <a:pt x="3716205" y="1418595"/>
                </a:lnTo>
                <a:lnTo>
                  <a:pt x="3711523" y="1458391"/>
                </a:lnTo>
                <a:lnTo>
                  <a:pt x="3709182" y="1498186"/>
                </a:lnTo>
                <a:lnTo>
                  <a:pt x="3709182" y="1536811"/>
                </a:lnTo>
                <a:lnTo>
                  <a:pt x="3713864" y="1573096"/>
                </a:lnTo>
                <a:lnTo>
                  <a:pt x="3723228" y="1609380"/>
                </a:lnTo>
                <a:lnTo>
                  <a:pt x="3737273" y="1643323"/>
                </a:lnTo>
                <a:lnTo>
                  <a:pt x="3756000" y="1678437"/>
                </a:lnTo>
                <a:lnTo>
                  <a:pt x="3774728" y="1713550"/>
                </a:lnTo>
                <a:lnTo>
                  <a:pt x="3795796" y="1748664"/>
                </a:lnTo>
                <a:lnTo>
                  <a:pt x="3815694" y="1782608"/>
                </a:lnTo>
                <a:lnTo>
                  <a:pt x="3833250" y="1818892"/>
                </a:lnTo>
                <a:lnTo>
                  <a:pt x="3847296" y="1854005"/>
                </a:lnTo>
                <a:lnTo>
                  <a:pt x="3856660" y="1890290"/>
                </a:lnTo>
                <a:lnTo>
                  <a:pt x="3860171" y="1927744"/>
                </a:lnTo>
                <a:lnTo>
                  <a:pt x="3856660" y="1965199"/>
                </a:lnTo>
                <a:lnTo>
                  <a:pt x="3847296" y="2001483"/>
                </a:lnTo>
                <a:lnTo>
                  <a:pt x="3833250" y="2036597"/>
                </a:lnTo>
                <a:lnTo>
                  <a:pt x="3815694" y="2072881"/>
                </a:lnTo>
                <a:lnTo>
                  <a:pt x="3795796" y="2106824"/>
                </a:lnTo>
                <a:lnTo>
                  <a:pt x="3774728" y="2141938"/>
                </a:lnTo>
                <a:lnTo>
                  <a:pt x="3756000" y="2177052"/>
                </a:lnTo>
                <a:lnTo>
                  <a:pt x="3737273" y="2212166"/>
                </a:lnTo>
                <a:lnTo>
                  <a:pt x="3723228" y="2246109"/>
                </a:lnTo>
                <a:lnTo>
                  <a:pt x="3713864" y="2282393"/>
                </a:lnTo>
                <a:lnTo>
                  <a:pt x="3709182" y="2318677"/>
                </a:lnTo>
                <a:lnTo>
                  <a:pt x="3709182" y="2357302"/>
                </a:lnTo>
                <a:lnTo>
                  <a:pt x="3711523" y="2397098"/>
                </a:lnTo>
                <a:lnTo>
                  <a:pt x="3716205" y="2436894"/>
                </a:lnTo>
                <a:lnTo>
                  <a:pt x="3722057" y="2476689"/>
                </a:lnTo>
                <a:lnTo>
                  <a:pt x="3726739" y="2516485"/>
                </a:lnTo>
                <a:lnTo>
                  <a:pt x="3730250" y="2556280"/>
                </a:lnTo>
                <a:lnTo>
                  <a:pt x="3729080" y="2593735"/>
                </a:lnTo>
                <a:lnTo>
                  <a:pt x="3724398" y="2630019"/>
                </a:lnTo>
                <a:lnTo>
                  <a:pt x="3713864" y="2665133"/>
                </a:lnTo>
                <a:lnTo>
                  <a:pt x="3698648" y="2694394"/>
                </a:lnTo>
                <a:lnTo>
                  <a:pt x="3678750" y="2722485"/>
                </a:lnTo>
                <a:lnTo>
                  <a:pt x="3655341" y="2747065"/>
                </a:lnTo>
                <a:lnTo>
                  <a:pt x="3628420" y="2771645"/>
                </a:lnTo>
                <a:lnTo>
                  <a:pt x="3600329" y="2793883"/>
                </a:lnTo>
                <a:lnTo>
                  <a:pt x="3571068" y="2816122"/>
                </a:lnTo>
                <a:lnTo>
                  <a:pt x="3540636" y="2838361"/>
                </a:lnTo>
                <a:lnTo>
                  <a:pt x="3512545" y="2860599"/>
                </a:lnTo>
                <a:lnTo>
                  <a:pt x="3485624" y="2884009"/>
                </a:lnTo>
                <a:lnTo>
                  <a:pt x="3462215" y="2910929"/>
                </a:lnTo>
                <a:lnTo>
                  <a:pt x="3441147" y="2936679"/>
                </a:lnTo>
                <a:lnTo>
                  <a:pt x="3424760" y="2965941"/>
                </a:lnTo>
                <a:lnTo>
                  <a:pt x="3410715" y="2997543"/>
                </a:lnTo>
                <a:lnTo>
                  <a:pt x="3399010" y="3031486"/>
                </a:lnTo>
                <a:lnTo>
                  <a:pt x="3388476" y="3066600"/>
                </a:lnTo>
                <a:lnTo>
                  <a:pt x="3379113" y="3101714"/>
                </a:lnTo>
                <a:lnTo>
                  <a:pt x="3369749" y="3137998"/>
                </a:lnTo>
                <a:lnTo>
                  <a:pt x="3359215" y="3171941"/>
                </a:lnTo>
                <a:lnTo>
                  <a:pt x="3347510" y="3205885"/>
                </a:lnTo>
                <a:lnTo>
                  <a:pt x="3333465" y="3237487"/>
                </a:lnTo>
                <a:lnTo>
                  <a:pt x="3315908" y="3265578"/>
                </a:lnTo>
                <a:lnTo>
                  <a:pt x="3294840" y="3291328"/>
                </a:lnTo>
                <a:lnTo>
                  <a:pt x="3269090" y="3312396"/>
                </a:lnTo>
                <a:lnTo>
                  <a:pt x="3240999" y="3329953"/>
                </a:lnTo>
                <a:lnTo>
                  <a:pt x="3209396" y="3343999"/>
                </a:lnTo>
                <a:lnTo>
                  <a:pt x="3175453" y="3355703"/>
                </a:lnTo>
                <a:lnTo>
                  <a:pt x="3141510" y="3366237"/>
                </a:lnTo>
                <a:lnTo>
                  <a:pt x="3105226" y="3375601"/>
                </a:lnTo>
                <a:lnTo>
                  <a:pt x="3070112" y="3384965"/>
                </a:lnTo>
                <a:lnTo>
                  <a:pt x="3034998" y="3395499"/>
                </a:lnTo>
                <a:lnTo>
                  <a:pt x="3001055" y="3407203"/>
                </a:lnTo>
                <a:lnTo>
                  <a:pt x="2969452" y="3421249"/>
                </a:lnTo>
                <a:lnTo>
                  <a:pt x="2940191" y="3437635"/>
                </a:lnTo>
                <a:lnTo>
                  <a:pt x="2914441" y="3458704"/>
                </a:lnTo>
                <a:lnTo>
                  <a:pt x="2887520" y="3482113"/>
                </a:lnTo>
                <a:lnTo>
                  <a:pt x="2864111" y="3509033"/>
                </a:lnTo>
                <a:lnTo>
                  <a:pt x="2841872" y="3537124"/>
                </a:lnTo>
                <a:lnTo>
                  <a:pt x="2819634" y="3566386"/>
                </a:lnTo>
                <a:lnTo>
                  <a:pt x="2797395" y="3595647"/>
                </a:lnTo>
                <a:lnTo>
                  <a:pt x="2775156" y="3623738"/>
                </a:lnTo>
                <a:lnTo>
                  <a:pt x="2750577" y="3650659"/>
                </a:lnTo>
                <a:lnTo>
                  <a:pt x="2725997" y="3674068"/>
                </a:lnTo>
                <a:lnTo>
                  <a:pt x="2697906" y="3693966"/>
                </a:lnTo>
                <a:lnTo>
                  <a:pt x="2668644" y="3709182"/>
                </a:lnTo>
                <a:lnTo>
                  <a:pt x="2633531" y="3719716"/>
                </a:lnTo>
                <a:lnTo>
                  <a:pt x="2597247" y="3724398"/>
                </a:lnTo>
                <a:lnTo>
                  <a:pt x="2559792" y="3725568"/>
                </a:lnTo>
                <a:lnTo>
                  <a:pt x="2519996" y="3722057"/>
                </a:lnTo>
                <a:lnTo>
                  <a:pt x="2480201" y="3717375"/>
                </a:lnTo>
                <a:lnTo>
                  <a:pt x="2440405" y="3711523"/>
                </a:lnTo>
                <a:lnTo>
                  <a:pt x="2400610" y="3706841"/>
                </a:lnTo>
                <a:lnTo>
                  <a:pt x="2360814" y="3704500"/>
                </a:lnTo>
                <a:lnTo>
                  <a:pt x="2322189" y="3704500"/>
                </a:lnTo>
                <a:lnTo>
                  <a:pt x="2285905" y="3709182"/>
                </a:lnTo>
                <a:lnTo>
                  <a:pt x="2248450" y="3718545"/>
                </a:lnTo>
                <a:lnTo>
                  <a:pt x="2214507" y="3732591"/>
                </a:lnTo>
                <a:lnTo>
                  <a:pt x="2179393" y="3751318"/>
                </a:lnTo>
                <a:lnTo>
                  <a:pt x="2144279" y="3770045"/>
                </a:lnTo>
                <a:lnTo>
                  <a:pt x="2109166" y="3791114"/>
                </a:lnTo>
                <a:lnTo>
                  <a:pt x="2075222" y="3811011"/>
                </a:lnTo>
                <a:lnTo>
                  <a:pt x="2038938" y="3828568"/>
                </a:lnTo>
                <a:lnTo>
                  <a:pt x="2003824" y="3842614"/>
                </a:lnTo>
                <a:lnTo>
                  <a:pt x="1967540" y="3851978"/>
                </a:lnTo>
                <a:lnTo>
                  <a:pt x="1930086" y="3855489"/>
                </a:lnTo>
                <a:lnTo>
                  <a:pt x="1892631" y="3851978"/>
                </a:lnTo>
                <a:lnTo>
                  <a:pt x="1856347" y="3842614"/>
                </a:lnTo>
                <a:lnTo>
                  <a:pt x="1821233" y="3828568"/>
                </a:lnTo>
                <a:lnTo>
                  <a:pt x="1784949" y="3811011"/>
                </a:lnTo>
                <a:lnTo>
                  <a:pt x="1751005" y="3791114"/>
                </a:lnTo>
                <a:lnTo>
                  <a:pt x="1715892" y="3770045"/>
                </a:lnTo>
                <a:lnTo>
                  <a:pt x="1680778" y="3751318"/>
                </a:lnTo>
                <a:lnTo>
                  <a:pt x="1645664" y="3732591"/>
                </a:lnTo>
                <a:lnTo>
                  <a:pt x="1610550" y="3718545"/>
                </a:lnTo>
                <a:lnTo>
                  <a:pt x="1574266" y="3709182"/>
                </a:lnTo>
                <a:lnTo>
                  <a:pt x="1537982" y="3704500"/>
                </a:lnTo>
                <a:lnTo>
                  <a:pt x="1499357" y="3704500"/>
                </a:lnTo>
                <a:lnTo>
                  <a:pt x="1459561" y="3706841"/>
                </a:lnTo>
                <a:lnTo>
                  <a:pt x="1419766" y="3711523"/>
                </a:lnTo>
                <a:lnTo>
                  <a:pt x="1379970" y="3717375"/>
                </a:lnTo>
                <a:lnTo>
                  <a:pt x="1340175" y="3722057"/>
                </a:lnTo>
                <a:lnTo>
                  <a:pt x="1300379" y="3725568"/>
                </a:lnTo>
                <a:lnTo>
                  <a:pt x="1262924" y="3724398"/>
                </a:lnTo>
                <a:lnTo>
                  <a:pt x="1226640" y="3719716"/>
                </a:lnTo>
                <a:lnTo>
                  <a:pt x="1191526" y="3709182"/>
                </a:lnTo>
                <a:lnTo>
                  <a:pt x="1162265" y="3693966"/>
                </a:lnTo>
                <a:lnTo>
                  <a:pt x="1134174" y="3674068"/>
                </a:lnTo>
                <a:lnTo>
                  <a:pt x="1109594" y="3650659"/>
                </a:lnTo>
                <a:lnTo>
                  <a:pt x="1085015" y="3623738"/>
                </a:lnTo>
                <a:lnTo>
                  <a:pt x="1062776" y="3595647"/>
                </a:lnTo>
                <a:lnTo>
                  <a:pt x="1040537" y="3566386"/>
                </a:lnTo>
                <a:lnTo>
                  <a:pt x="1018299" y="3537124"/>
                </a:lnTo>
                <a:lnTo>
                  <a:pt x="996060" y="3509033"/>
                </a:lnTo>
                <a:lnTo>
                  <a:pt x="972651" y="3482113"/>
                </a:lnTo>
                <a:lnTo>
                  <a:pt x="945730" y="3458704"/>
                </a:lnTo>
                <a:lnTo>
                  <a:pt x="919980" y="3437635"/>
                </a:lnTo>
                <a:lnTo>
                  <a:pt x="890719" y="3421249"/>
                </a:lnTo>
                <a:lnTo>
                  <a:pt x="859116" y="3407203"/>
                </a:lnTo>
                <a:lnTo>
                  <a:pt x="825173" y="3395499"/>
                </a:lnTo>
                <a:lnTo>
                  <a:pt x="790059" y="3384965"/>
                </a:lnTo>
                <a:lnTo>
                  <a:pt x="754946" y="3375601"/>
                </a:lnTo>
                <a:lnTo>
                  <a:pt x="718662" y="3366237"/>
                </a:lnTo>
                <a:lnTo>
                  <a:pt x="684718" y="3355703"/>
                </a:lnTo>
                <a:lnTo>
                  <a:pt x="650775" y="3343999"/>
                </a:lnTo>
                <a:lnTo>
                  <a:pt x="619173" y="3329953"/>
                </a:lnTo>
                <a:lnTo>
                  <a:pt x="591082" y="3312396"/>
                </a:lnTo>
                <a:lnTo>
                  <a:pt x="565332" y="3291328"/>
                </a:lnTo>
                <a:lnTo>
                  <a:pt x="544263" y="3265578"/>
                </a:lnTo>
                <a:lnTo>
                  <a:pt x="526706" y="3237487"/>
                </a:lnTo>
                <a:lnTo>
                  <a:pt x="512661" y="3205885"/>
                </a:lnTo>
                <a:lnTo>
                  <a:pt x="500956" y="3171941"/>
                </a:lnTo>
                <a:lnTo>
                  <a:pt x="490422" y="3137998"/>
                </a:lnTo>
                <a:lnTo>
                  <a:pt x="481059" y="3101714"/>
                </a:lnTo>
                <a:lnTo>
                  <a:pt x="471695" y="3066600"/>
                </a:lnTo>
                <a:lnTo>
                  <a:pt x="461161" y="3031486"/>
                </a:lnTo>
                <a:lnTo>
                  <a:pt x="449456" y="2997543"/>
                </a:lnTo>
                <a:lnTo>
                  <a:pt x="435411" y="2965941"/>
                </a:lnTo>
                <a:lnTo>
                  <a:pt x="419024" y="2936679"/>
                </a:lnTo>
                <a:lnTo>
                  <a:pt x="397956" y="2910929"/>
                </a:lnTo>
                <a:lnTo>
                  <a:pt x="374547" y="2884009"/>
                </a:lnTo>
                <a:lnTo>
                  <a:pt x="347626" y="2860599"/>
                </a:lnTo>
                <a:lnTo>
                  <a:pt x="318365" y="2838361"/>
                </a:lnTo>
                <a:lnTo>
                  <a:pt x="289103" y="2816122"/>
                </a:lnTo>
                <a:lnTo>
                  <a:pt x="259842" y="2793883"/>
                </a:lnTo>
                <a:lnTo>
                  <a:pt x="231751" y="2771645"/>
                </a:lnTo>
                <a:lnTo>
                  <a:pt x="204830" y="2747065"/>
                </a:lnTo>
                <a:lnTo>
                  <a:pt x="181421" y="2722485"/>
                </a:lnTo>
                <a:lnTo>
                  <a:pt x="161523" y="2694394"/>
                </a:lnTo>
                <a:lnTo>
                  <a:pt x="146308" y="2665133"/>
                </a:lnTo>
                <a:lnTo>
                  <a:pt x="135773" y="2630019"/>
                </a:lnTo>
                <a:lnTo>
                  <a:pt x="131092" y="2593735"/>
                </a:lnTo>
                <a:lnTo>
                  <a:pt x="129921" y="2556280"/>
                </a:lnTo>
                <a:lnTo>
                  <a:pt x="133432" y="2516485"/>
                </a:lnTo>
                <a:lnTo>
                  <a:pt x="138114" y="2476689"/>
                </a:lnTo>
                <a:lnTo>
                  <a:pt x="143967" y="2436894"/>
                </a:lnTo>
                <a:lnTo>
                  <a:pt x="148648" y="2397098"/>
                </a:lnTo>
                <a:lnTo>
                  <a:pt x="150989" y="2357302"/>
                </a:lnTo>
                <a:lnTo>
                  <a:pt x="150989" y="2318677"/>
                </a:lnTo>
                <a:lnTo>
                  <a:pt x="146308" y="2282393"/>
                </a:lnTo>
                <a:lnTo>
                  <a:pt x="136944" y="2246109"/>
                </a:lnTo>
                <a:lnTo>
                  <a:pt x="122898" y="2212166"/>
                </a:lnTo>
                <a:lnTo>
                  <a:pt x="105341" y="2177052"/>
                </a:lnTo>
                <a:lnTo>
                  <a:pt x="85444" y="2141938"/>
                </a:lnTo>
                <a:lnTo>
                  <a:pt x="64375" y="2106824"/>
                </a:lnTo>
                <a:lnTo>
                  <a:pt x="44478" y="2072881"/>
                </a:lnTo>
                <a:lnTo>
                  <a:pt x="26921" y="2036597"/>
                </a:lnTo>
                <a:lnTo>
                  <a:pt x="12875" y="2001483"/>
                </a:lnTo>
                <a:lnTo>
                  <a:pt x="3512" y="1965199"/>
                </a:lnTo>
                <a:lnTo>
                  <a:pt x="0" y="1927744"/>
                </a:lnTo>
                <a:lnTo>
                  <a:pt x="3512" y="1890290"/>
                </a:lnTo>
                <a:lnTo>
                  <a:pt x="12875" y="1854005"/>
                </a:lnTo>
                <a:lnTo>
                  <a:pt x="26921" y="1818892"/>
                </a:lnTo>
                <a:lnTo>
                  <a:pt x="44478" y="1782608"/>
                </a:lnTo>
                <a:lnTo>
                  <a:pt x="64375" y="1748664"/>
                </a:lnTo>
                <a:lnTo>
                  <a:pt x="85444" y="1713550"/>
                </a:lnTo>
                <a:lnTo>
                  <a:pt x="105341" y="1678437"/>
                </a:lnTo>
                <a:lnTo>
                  <a:pt x="122898" y="1643323"/>
                </a:lnTo>
                <a:lnTo>
                  <a:pt x="136944" y="1609380"/>
                </a:lnTo>
                <a:lnTo>
                  <a:pt x="146308" y="1573096"/>
                </a:lnTo>
                <a:lnTo>
                  <a:pt x="150989" y="1536811"/>
                </a:lnTo>
                <a:lnTo>
                  <a:pt x="150989" y="1498186"/>
                </a:lnTo>
                <a:lnTo>
                  <a:pt x="148648" y="1458391"/>
                </a:lnTo>
                <a:lnTo>
                  <a:pt x="143967" y="1418595"/>
                </a:lnTo>
                <a:lnTo>
                  <a:pt x="138114" y="1378799"/>
                </a:lnTo>
                <a:lnTo>
                  <a:pt x="133432" y="1339004"/>
                </a:lnTo>
                <a:lnTo>
                  <a:pt x="129921" y="1299208"/>
                </a:lnTo>
                <a:lnTo>
                  <a:pt x="131092" y="1261754"/>
                </a:lnTo>
                <a:lnTo>
                  <a:pt x="135773" y="1225469"/>
                </a:lnTo>
                <a:lnTo>
                  <a:pt x="146308" y="1190356"/>
                </a:lnTo>
                <a:lnTo>
                  <a:pt x="161523" y="1161094"/>
                </a:lnTo>
                <a:lnTo>
                  <a:pt x="181421" y="1133003"/>
                </a:lnTo>
                <a:lnTo>
                  <a:pt x="204830" y="1108424"/>
                </a:lnTo>
                <a:lnTo>
                  <a:pt x="231751" y="1083844"/>
                </a:lnTo>
                <a:lnTo>
                  <a:pt x="259842" y="1061605"/>
                </a:lnTo>
                <a:lnTo>
                  <a:pt x="289103" y="1039367"/>
                </a:lnTo>
                <a:lnTo>
                  <a:pt x="318365" y="1017128"/>
                </a:lnTo>
                <a:lnTo>
                  <a:pt x="347626" y="994889"/>
                </a:lnTo>
                <a:lnTo>
                  <a:pt x="374547" y="971480"/>
                </a:lnTo>
                <a:lnTo>
                  <a:pt x="397956" y="944560"/>
                </a:lnTo>
                <a:lnTo>
                  <a:pt x="419024" y="918809"/>
                </a:lnTo>
                <a:lnTo>
                  <a:pt x="435411" y="889548"/>
                </a:lnTo>
                <a:lnTo>
                  <a:pt x="449456" y="857946"/>
                </a:lnTo>
                <a:lnTo>
                  <a:pt x="461161" y="824002"/>
                </a:lnTo>
                <a:lnTo>
                  <a:pt x="471695" y="788889"/>
                </a:lnTo>
                <a:lnTo>
                  <a:pt x="481059" y="753775"/>
                </a:lnTo>
                <a:lnTo>
                  <a:pt x="490422" y="717491"/>
                </a:lnTo>
                <a:lnTo>
                  <a:pt x="500956" y="683547"/>
                </a:lnTo>
                <a:lnTo>
                  <a:pt x="512661" y="649604"/>
                </a:lnTo>
                <a:lnTo>
                  <a:pt x="526706" y="618002"/>
                </a:lnTo>
                <a:lnTo>
                  <a:pt x="544263" y="589911"/>
                </a:lnTo>
                <a:lnTo>
                  <a:pt x="565332" y="564161"/>
                </a:lnTo>
                <a:lnTo>
                  <a:pt x="591082" y="543092"/>
                </a:lnTo>
                <a:lnTo>
                  <a:pt x="619173" y="525535"/>
                </a:lnTo>
                <a:lnTo>
                  <a:pt x="650775" y="511490"/>
                </a:lnTo>
                <a:lnTo>
                  <a:pt x="684718" y="499785"/>
                </a:lnTo>
                <a:lnTo>
                  <a:pt x="718662" y="489251"/>
                </a:lnTo>
                <a:lnTo>
                  <a:pt x="754946" y="479888"/>
                </a:lnTo>
                <a:lnTo>
                  <a:pt x="790059" y="470524"/>
                </a:lnTo>
                <a:lnTo>
                  <a:pt x="825173" y="459990"/>
                </a:lnTo>
                <a:lnTo>
                  <a:pt x="859116" y="448285"/>
                </a:lnTo>
                <a:lnTo>
                  <a:pt x="890719" y="434240"/>
                </a:lnTo>
                <a:lnTo>
                  <a:pt x="919980" y="417853"/>
                </a:lnTo>
                <a:lnTo>
                  <a:pt x="945730" y="396785"/>
                </a:lnTo>
                <a:lnTo>
                  <a:pt x="972651" y="373376"/>
                </a:lnTo>
                <a:lnTo>
                  <a:pt x="996060" y="346455"/>
                </a:lnTo>
                <a:lnTo>
                  <a:pt x="1018299" y="318364"/>
                </a:lnTo>
                <a:lnTo>
                  <a:pt x="1040537" y="289103"/>
                </a:lnTo>
                <a:lnTo>
                  <a:pt x="1062776" y="259841"/>
                </a:lnTo>
                <a:lnTo>
                  <a:pt x="1085015" y="231750"/>
                </a:lnTo>
                <a:lnTo>
                  <a:pt x="1109594" y="204830"/>
                </a:lnTo>
                <a:lnTo>
                  <a:pt x="1134174" y="181421"/>
                </a:lnTo>
                <a:lnTo>
                  <a:pt x="1162265" y="161523"/>
                </a:lnTo>
                <a:lnTo>
                  <a:pt x="1191526" y="146307"/>
                </a:lnTo>
                <a:lnTo>
                  <a:pt x="1226640" y="135773"/>
                </a:lnTo>
                <a:lnTo>
                  <a:pt x="1262924" y="131091"/>
                </a:lnTo>
                <a:lnTo>
                  <a:pt x="1300379" y="129921"/>
                </a:lnTo>
                <a:lnTo>
                  <a:pt x="1340175" y="133432"/>
                </a:lnTo>
                <a:lnTo>
                  <a:pt x="1379970" y="138114"/>
                </a:lnTo>
                <a:lnTo>
                  <a:pt x="1419766" y="143966"/>
                </a:lnTo>
                <a:lnTo>
                  <a:pt x="1459561" y="148648"/>
                </a:lnTo>
                <a:lnTo>
                  <a:pt x="1499357" y="150989"/>
                </a:lnTo>
                <a:lnTo>
                  <a:pt x="1537982" y="150989"/>
                </a:lnTo>
                <a:lnTo>
                  <a:pt x="1574266" y="146307"/>
                </a:lnTo>
                <a:lnTo>
                  <a:pt x="1610550" y="136943"/>
                </a:lnTo>
                <a:lnTo>
                  <a:pt x="1645664" y="122898"/>
                </a:lnTo>
                <a:lnTo>
                  <a:pt x="1680778" y="104171"/>
                </a:lnTo>
                <a:lnTo>
                  <a:pt x="1715892" y="85443"/>
                </a:lnTo>
                <a:lnTo>
                  <a:pt x="1751005" y="64375"/>
                </a:lnTo>
                <a:lnTo>
                  <a:pt x="1784949" y="44477"/>
                </a:lnTo>
                <a:lnTo>
                  <a:pt x="1821233" y="26920"/>
                </a:lnTo>
                <a:lnTo>
                  <a:pt x="1856347" y="12875"/>
                </a:lnTo>
                <a:lnTo>
                  <a:pt x="1892631" y="3511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5889953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6">
            <a:extLst>
              <a:ext uri="{FF2B5EF4-FFF2-40B4-BE49-F238E27FC236}">
                <a16:creationId xmlns:a16="http://schemas.microsoft.com/office/drawing/2014/main" id="{C98F4480-8749-4E48-82BB-3A0F2F311E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249F694-12BA-47C4-9FF3-570372F3B9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pl-PL"/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A35B33BE-14F2-4043-9566-307237CB3B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7" y="645105"/>
            <a:ext cx="4357499" cy="1320855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4400" spc="200" dirty="0" err="1">
                <a:solidFill>
                  <a:schemeClr val="tx2"/>
                </a:solidFill>
                <a:latin typeface="+mj-lt"/>
              </a:rPr>
              <a:t>Kontakt</a:t>
            </a:r>
            <a:r>
              <a:rPr lang="en-US" sz="4400" spc="200" dirty="0">
                <a:solidFill>
                  <a:schemeClr val="tx2"/>
                </a:solidFill>
                <a:latin typeface="+mj-lt"/>
              </a:rPr>
              <a:t> 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33A3C12B-3EB5-4649-9D57-82E37F00C8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51678" y="2286001"/>
            <a:ext cx="4363595" cy="3593591"/>
          </a:xfrm>
        </p:spPr>
        <p:txBody>
          <a:bodyPr vert="horz" lIns="91440" tIns="45720" rIns="91440" bIns="45720" rtlCol="0">
            <a:normAutofit/>
          </a:bodyPr>
          <a:lstStyle/>
          <a:p>
            <a:pPr indent="-228600">
              <a:lnSpc>
                <a:spcPct val="110000"/>
              </a:lnSpc>
              <a:spcBef>
                <a:spcPts val="700"/>
              </a:spcBef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Tele: 731972324</a:t>
            </a:r>
          </a:p>
          <a:p>
            <a:pPr indent="-228600">
              <a:lnSpc>
                <a:spcPct val="110000"/>
              </a:lnSpc>
              <a:spcBef>
                <a:spcPts val="700"/>
              </a:spcBef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Email: 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hlinkClick r:id="rId2"/>
              </a:rPr>
              <a:t>ewamakowska90@gmail.com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indent="-228600">
              <a:lnSpc>
                <a:spcPct val="110000"/>
              </a:lnSpc>
              <a:spcBef>
                <a:spcPts val="700"/>
              </a:spcBef>
            </a:pPr>
            <a:endParaRPr 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0" name="Symbol zastępczy zawartości 9">
            <a:extLst>
              <a:ext uri="{FF2B5EF4-FFF2-40B4-BE49-F238E27FC236}">
                <a16:creationId xmlns:a16="http://schemas.microsoft.com/office/drawing/2014/main" id="{F6D7A021-0D46-4AAD-9E4F-D68C91E3FC2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r="2" b="25092"/>
          <a:stretch/>
        </p:blipFill>
        <p:spPr>
          <a:xfrm>
            <a:off x="6096000" y="580713"/>
            <a:ext cx="5414304" cy="5407737"/>
          </a:xfrm>
          <a:custGeom>
            <a:avLst/>
            <a:gdLst/>
            <a:ahLst/>
            <a:cxnLst/>
            <a:rect l="l" t="t" r="r" b="b"/>
            <a:pathLst>
              <a:path w="3860171" h="3855489">
                <a:moveTo>
                  <a:pt x="1930086" y="0"/>
                </a:moveTo>
                <a:lnTo>
                  <a:pt x="1967540" y="3511"/>
                </a:lnTo>
                <a:lnTo>
                  <a:pt x="2003824" y="12875"/>
                </a:lnTo>
                <a:lnTo>
                  <a:pt x="2038938" y="26920"/>
                </a:lnTo>
                <a:lnTo>
                  <a:pt x="2075222" y="44477"/>
                </a:lnTo>
                <a:lnTo>
                  <a:pt x="2109166" y="64375"/>
                </a:lnTo>
                <a:lnTo>
                  <a:pt x="2144279" y="85443"/>
                </a:lnTo>
                <a:lnTo>
                  <a:pt x="2179393" y="104171"/>
                </a:lnTo>
                <a:lnTo>
                  <a:pt x="2214507" y="122898"/>
                </a:lnTo>
                <a:lnTo>
                  <a:pt x="2248450" y="136943"/>
                </a:lnTo>
                <a:lnTo>
                  <a:pt x="2285905" y="146307"/>
                </a:lnTo>
                <a:lnTo>
                  <a:pt x="2322189" y="150989"/>
                </a:lnTo>
                <a:lnTo>
                  <a:pt x="2360814" y="150989"/>
                </a:lnTo>
                <a:lnTo>
                  <a:pt x="2400610" y="148648"/>
                </a:lnTo>
                <a:lnTo>
                  <a:pt x="2440405" y="143966"/>
                </a:lnTo>
                <a:lnTo>
                  <a:pt x="2480201" y="138114"/>
                </a:lnTo>
                <a:lnTo>
                  <a:pt x="2519996" y="133432"/>
                </a:lnTo>
                <a:lnTo>
                  <a:pt x="2559792" y="129921"/>
                </a:lnTo>
                <a:lnTo>
                  <a:pt x="2597247" y="131091"/>
                </a:lnTo>
                <a:lnTo>
                  <a:pt x="2633531" y="135773"/>
                </a:lnTo>
                <a:lnTo>
                  <a:pt x="2668644" y="146307"/>
                </a:lnTo>
                <a:lnTo>
                  <a:pt x="2697906" y="161523"/>
                </a:lnTo>
                <a:lnTo>
                  <a:pt x="2725997" y="181421"/>
                </a:lnTo>
                <a:lnTo>
                  <a:pt x="2750577" y="204830"/>
                </a:lnTo>
                <a:lnTo>
                  <a:pt x="2775156" y="231750"/>
                </a:lnTo>
                <a:lnTo>
                  <a:pt x="2797395" y="259841"/>
                </a:lnTo>
                <a:lnTo>
                  <a:pt x="2819634" y="289103"/>
                </a:lnTo>
                <a:lnTo>
                  <a:pt x="2841872" y="318364"/>
                </a:lnTo>
                <a:lnTo>
                  <a:pt x="2864111" y="346455"/>
                </a:lnTo>
                <a:lnTo>
                  <a:pt x="2887520" y="373376"/>
                </a:lnTo>
                <a:lnTo>
                  <a:pt x="2914441" y="396785"/>
                </a:lnTo>
                <a:lnTo>
                  <a:pt x="2940191" y="417853"/>
                </a:lnTo>
                <a:lnTo>
                  <a:pt x="2969452" y="434240"/>
                </a:lnTo>
                <a:lnTo>
                  <a:pt x="3001055" y="448285"/>
                </a:lnTo>
                <a:lnTo>
                  <a:pt x="3034998" y="459990"/>
                </a:lnTo>
                <a:lnTo>
                  <a:pt x="3070112" y="470524"/>
                </a:lnTo>
                <a:lnTo>
                  <a:pt x="3105226" y="479888"/>
                </a:lnTo>
                <a:lnTo>
                  <a:pt x="3141510" y="489251"/>
                </a:lnTo>
                <a:lnTo>
                  <a:pt x="3175453" y="499785"/>
                </a:lnTo>
                <a:lnTo>
                  <a:pt x="3209396" y="511490"/>
                </a:lnTo>
                <a:lnTo>
                  <a:pt x="3240999" y="525535"/>
                </a:lnTo>
                <a:lnTo>
                  <a:pt x="3269090" y="543092"/>
                </a:lnTo>
                <a:lnTo>
                  <a:pt x="3294840" y="564161"/>
                </a:lnTo>
                <a:lnTo>
                  <a:pt x="3315908" y="589911"/>
                </a:lnTo>
                <a:lnTo>
                  <a:pt x="3333465" y="618002"/>
                </a:lnTo>
                <a:lnTo>
                  <a:pt x="3347510" y="649604"/>
                </a:lnTo>
                <a:lnTo>
                  <a:pt x="3359215" y="683547"/>
                </a:lnTo>
                <a:lnTo>
                  <a:pt x="3369749" y="717491"/>
                </a:lnTo>
                <a:lnTo>
                  <a:pt x="3379113" y="753775"/>
                </a:lnTo>
                <a:lnTo>
                  <a:pt x="3388476" y="788889"/>
                </a:lnTo>
                <a:lnTo>
                  <a:pt x="3399010" y="824002"/>
                </a:lnTo>
                <a:lnTo>
                  <a:pt x="3410715" y="857946"/>
                </a:lnTo>
                <a:lnTo>
                  <a:pt x="3424760" y="889548"/>
                </a:lnTo>
                <a:lnTo>
                  <a:pt x="3441147" y="918809"/>
                </a:lnTo>
                <a:lnTo>
                  <a:pt x="3462215" y="944560"/>
                </a:lnTo>
                <a:lnTo>
                  <a:pt x="3485624" y="971480"/>
                </a:lnTo>
                <a:lnTo>
                  <a:pt x="3512545" y="994889"/>
                </a:lnTo>
                <a:lnTo>
                  <a:pt x="3540636" y="1017128"/>
                </a:lnTo>
                <a:lnTo>
                  <a:pt x="3571068" y="1039367"/>
                </a:lnTo>
                <a:lnTo>
                  <a:pt x="3600329" y="1061605"/>
                </a:lnTo>
                <a:lnTo>
                  <a:pt x="3628420" y="1083844"/>
                </a:lnTo>
                <a:lnTo>
                  <a:pt x="3655341" y="1108424"/>
                </a:lnTo>
                <a:lnTo>
                  <a:pt x="3678750" y="1133003"/>
                </a:lnTo>
                <a:lnTo>
                  <a:pt x="3698648" y="1161094"/>
                </a:lnTo>
                <a:lnTo>
                  <a:pt x="3713864" y="1190356"/>
                </a:lnTo>
                <a:lnTo>
                  <a:pt x="3724398" y="1225469"/>
                </a:lnTo>
                <a:lnTo>
                  <a:pt x="3729080" y="1261754"/>
                </a:lnTo>
                <a:lnTo>
                  <a:pt x="3730250" y="1299208"/>
                </a:lnTo>
                <a:lnTo>
                  <a:pt x="3726739" y="1339004"/>
                </a:lnTo>
                <a:lnTo>
                  <a:pt x="3722057" y="1378799"/>
                </a:lnTo>
                <a:lnTo>
                  <a:pt x="3716205" y="1418595"/>
                </a:lnTo>
                <a:lnTo>
                  <a:pt x="3711523" y="1458391"/>
                </a:lnTo>
                <a:lnTo>
                  <a:pt x="3709182" y="1498186"/>
                </a:lnTo>
                <a:lnTo>
                  <a:pt x="3709182" y="1536811"/>
                </a:lnTo>
                <a:lnTo>
                  <a:pt x="3713864" y="1573096"/>
                </a:lnTo>
                <a:lnTo>
                  <a:pt x="3723228" y="1609380"/>
                </a:lnTo>
                <a:lnTo>
                  <a:pt x="3737273" y="1643323"/>
                </a:lnTo>
                <a:lnTo>
                  <a:pt x="3756000" y="1678437"/>
                </a:lnTo>
                <a:lnTo>
                  <a:pt x="3774728" y="1713550"/>
                </a:lnTo>
                <a:lnTo>
                  <a:pt x="3795796" y="1748664"/>
                </a:lnTo>
                <a:lnTo>
                  <a:pt x="3815694" y="1782608"/>
                </a:lnTo>
                <a:lnTo>
                  <a:pt x="3833250" y="1818892"/>
                </a:lnTo>
                <a:lnTo>
                  <a:pt x="3847296" y="1854005"/>
                </a:lnTo>
                <a:lnTo>
                  <a:pt x="3856660" y="1890290"/>
                </a:lnTo>
                <a:lnTo>
                  <a:pt x="3860171" y="1927744"/>
                </a:lnTo>
                <a:lnTo>
                  <a:pt x="3856660" y="1965199"/>
                </a:lnTo>
                <a:lnTo>
                  <a:pt x="3847296" y="2001483"/>
                </a:lnTo>
                <a:lnTo>
                  <a:pt x="3833250" y="2036597"/>
                </a:lnTo>
                <a:lnTo>
                  <a:pt x="3815694" y="2072881"/>
                </a:lnTo>
                <a:lnTo>
                  <a:pt x="3795796" y="2106824"/>
                </a:lnTo>
                <a:lnTo>
                  <a:pt x="3774728" y="2141938"/>
                </a:lnTo>
                <a:lnTo>
                  <a:pt x="3756000" y="2177052"/>
                </a:lnTo>
                <a:lnTo>
                  <a:pt x="3737273" y="2212166"/>
                </a:lnTo>
                <a:lnTo>
                  <a:pt x="3723228" y="2246109"/>
                </a:lnTo>
                <a:lnTo>
                  <a:pt x="3713864" y="2282393"/>
                </a:lnTo>
                <a:lnTo>
                  <a:pt x="3709182" y="2318677"/>
                </a:lnTo>
                <a:lnTo>
                  <a:pt x="3709182" y="2357302"/>
                </a:lnTo>
                <a:lnTo>
                  <a:pt x="3711523" y="2397098"/>
                </a:lnTo>
                <a:lnTo>
                  <a:pt x="3716205" y="2436894"/>
                </a:lnTo>
                <a:lnTo>
                  <a:pt x="3722057" y="2476689"/>
                </a:lnTo>
                <a:lnTo>
                  <a:pt x="3726739" y="2516485"/>
                </a:lnTo>
                <a:lnTo>
                  <a:pt x="3730250" y="2556280"/>
                </a:lnTo>
                <a:lnTo>
                  <a:pt x="3729080" y="2593735"/>
                </a:lnTo>
                <a:lnTo>
                  <a:pt x="3724398" y="2630019"/>
                </a:lnTo>
                <a:lnTo>
                  <a:pt x="3713864" y="2665133"/>
                </a:lnTo>
                <a:lnTo>
                  <a:pt x="3698648" y="2694394"/>
                </a:lnTo>
                <a:lnTo>
                  <a:pt x="3678750" y="2722485"/>
                </a:lnTo>
                <a:lnTo>
                  <a:pt x="3655341" y="2747065"/>
                </a:lnTo>
                <a:lnTo>
                  <a:pt x="3628420" y="2771645"/>
                </a:lnTo>
                <a:lnTo>
                  <a:pt x="3600329" y="2793883"/>
                </a:lnTo>
                <a:lnTo>
                  <a:pt x="3571068" y="2816122"/>
                </a:lnTo>
                <a:lnTo>
                  <a:pt x="3540636" y="2838361"/>
                </a:lnTo>
                <a:lnTo>
                  <a:pt x="3512545" y="2860599"/>
                </a:lnTo>
                <a:lnTo>
                  <a:pt x="3485624" y="2884009"/>
                </a:lnTo>
                <a:lnTo>
                  <a:pt x="3462215" y="2910929"/>
                </a:lnTo>
                <a:lnTo>
                  <a:pt x="3441147" y="2936679"/>
                </a:lnTo>
                <a:lnTo>
                  <a:pt x="3424760" y="2965941"/>
                </a:lnTo>
                <a:lnTo>
                  <a:pt x="3410715" y="2997543"/>
                </a:lnTo>
                <a:lnTo>
                  <a:pt x="3399010" y="3031486"/>
                </a:lnTo>
                <a:lnTo>
                  <a:pt x="3388476" y="3066600"/>
                </a:lnTo>
                <a:lnTo>
                  <a:pt x="3379113" y="3101714"/>
                </a:lnTo>
                <a:lnTo>
                  <a:pt x="3369749" y="3137998"/>
                </a:lnTo>
                <a:lnTo>
                  <a:pt x="3359215" y="3171941"/>
                </a:lnTo>
                <a:lnTo>
                  <a:pt x="3347510" y="3205885"/>
                </a:lnTo>
                <a:lnTo>
                  <a:pt x="3333465" y="3237487"/>
                </a:lnTo>
                <a:lnTo>
                  <a:pt x="3315908" y="3265578"/>
                </a:lnTo>
                <a:lnTo>
                  <a:pt x="3294840" y="3291328"/>
                </a:lnTo>
                <a:lnTo>
                  <a:pt x="3269090" y="3312396"/>
                </a:lnTo>
                <a:lnTo>
                  <a:pt x="3240999" y="3329953"/>
                </a:lnTo>
                <a:lnTo>
                  <a:pt x="3209396" y="3343999"/>
                </a:lnTo>
                <a:lnTo>
                  <a:pt x="3175453" y="3355703"/>
                </a:lnTo>
                <a:lnTo>
                  <a:pt x="3141510" y="3366237"/>
                </a:lnTo>
                <a:lnTo>
                  <a:pt x="3105226" y="3375601"/>
                </a:lnTo>
                <a:lnTo>
                  <a:pt x="3070112" y="3384965"/>
                </a:lnTo>
                <a:lnTo>
                  <a:pt x="3034998" y="3395499"/>
                </a:lnTo>
                <a:lnTo>
                  <a:pt x="3001055" y="3407203"/>
                </a:lnTo>
                <a:lnTo>
                  <a:pt x="2969452" y="3421249"/>
                </a:lnTo>
                <a:lnTo>
                  <a:pt x="2940191" y="3437635"/>
                </a:lnTo>
                <a:lnTo>
                  <a:pt x="2914441" y="3458704"/>
                </a:lnTo>
                <a:lnTo>
                  <a:pt x="2887520" y="3482113"/>
                </a:lnTo>
                <a:lnTo>
                  <a:pt x="2864111" y="3509033"/>
                </a:lnTo>
                <a:lnTo>
                  <a:pt x="2841872" y="3537124"/>
                </a:lnTo>
                <a:lnTo>
                  <a:pt x="2819634" y="3566386"/>
                </a:lnTo>
                <a:lnTo>
                  <a:pt x="2797395" y="3595647"/>
                </a:lnTo>
                <a:lnTo>
                  <a:pt x="2775156" y="3623738"/>
                </a:lnTo>
                <a:lnTo>
                  <a:pt x="2750577" y="3650659"/>
                </a:lnTo>
                <a:lnTo>
                  <a:pt x="2725997" y="3674068"/>
                </a:lnTo>
                <a:lnTo>
                  <a:pt x="2697906" y="3693966"/>
                </a:lnTo>
                <a:lnTo>
                  <a:pt x="2668644" y="3709182"/>
                </a:lnTo>
                <a:lnTo>
                  <a:pt x="2633531" y="3719716"/>
                </a:lnTo>
                <a:lnTo>
                  <a:pt x="2597247" y="3724398"/>
                </a:lnTo>
                <a:lnTo>
                  <a:pt x="2559792" y="3725568"/>
                </a:lnTo>
                <a:lnTo>
                  <a:pt x="2519996" y="3722057"/>
                </a:lnTo>
                <a:lnTo>
                  <a:pt x="2480201" y="3717375"/>
                </a:lnTo>
                <a:lnTo>
                  <a:pt x="2440405" y="3711523"/>
                </a:lnTo>
                <a:lnTo>
                  <a:pt x="2400610" y="3706841"/>
                </a:lnTo>
                <a:lnTo>
                  <a:pt x="2360814" y="3704500"/>
                </a:lnTo>
                <a:lnTo>
                  <a:pt x="2322189" y="3704500"/>
                </a:lnTo>
                <a:lnTo>
                  <a:pt x="2285905" y="3709182"/>
                </a:lnTo>
                <a:lnTo>
                  <a:pt x="2248450" y="3718545"/>
                </a:lnTo>
                <a:lnTo>
                  <a:pt x="2214507" y="3732591"/>
                </a:lnTo>
                <a:lnTo>
                  <a:pt x="2179393" y="3751318"/>
                </a:lnTo>
                <a:lnTo>
                  <a:pt x="2144279" y="3770045"/>
                </a:lnTo>
                <a:lnTo>
                  <a:pt x="2109166" y="3791114"/>
                </a:lnTo>
                <a:lnTo>
                  <a:pt x="2075222" y="3811011"/>
                </a:lnTo>
                <a:lnTo>
                  <a:pt x="2038938" y="3828568"/>
                </a:lnTo>
                <a:lnTo>
                  <a:pt x="2003824" y="3842614"/>
                </a:lnTo>
                <a:lnTo>
                  <a:pt x="1967540" y="3851978"/>
                </a:lnTo>
                <a:lnTo>
                  <a:pt x="1930086" y="3855489"/>
                </a:lnTo>
                <a:lnTo>
                  <a:pt x="1892631" y="3851978"/>
                </a:lnTo>
                <a:lnTo>
                  <a:pt x="1856347" y="3842614"/>
                </a:lnTo>
                <a:lnTo>
                  <a:pt x="1821233" y="3828568"/>
                </a:lnTo>
                <a:lnTo>
                  <a:pt x="1784949" y="3811011"/>
                </a:lnTo>
                <a:lnTo>
                  <a:pt x="1751005" y="3791114"/>
                </a:lnTo>
                <a:lnTo>
                  <a:pt x="1715892" y="3770045"/>
                </a:lnTo>
                <a:lnTo>
                  <a:pt x="1680778" y="3751318"/>
                </a:lnTo>
                <a:lnTo>
                  <a:pt x="1645664" y="3732591"/>
                </a:lnTo>
                <a:lnTo>
                  <a:pt x="1610550" y="3718545"/>
                </a:lnTo>
                <a:lnTo>
                  <a:pt x="1574266" y="3709182"/>
                </a:lnTo>
                <a:lnTo>
                  <a:pt x="1537982" y="3704500"/>
                </a:lnTo>
                <a:lnTo>
                  <a:pt x="1499357" y="3704500"/>
                </a:lnTo>
                <a:lnTo>
                  <a:pt x="1459561" y="3706841"/>
                </a:lnTo>
                <a:lnTo>
                  <a:pt x="1419766" y="3711523"/>
                </a:lnTo>
                <a:lnTo>
                  <a:pt x="1379970" y="3717375"/>
                </a:lnTo>
                <a:lnTo>
                  <a:pt x="1340175" y="3722057"/>
                </a:lnTo>
                <a:lnTo>
                  <a:pt x="1300379" y="3725568"/>
                </a:lnTo>
                <a:lnTo>
                  <a:pt x="1262924" y="3724398"/>
                </a:lnTo>
                <a:lnTo>
                  <a:pt x="1226640" y="3719716"/>
                </a:lnTo>
                <a:lnTo>
                  <a:pt x="1191526" y="3709182"/>
                </a:lnTo>
                <a:lnTo>
                  <a:pt x="1162265" y="3693966"/>
                </a:lnTo>
                <a:lnTo>
                  <a:pt x="1134174" y="3674068"/>
                </a:lnTo>
                <a:lnTo>
                  <a:pt x="1109594" y="3650659"/>
                </a:lnTo>
                <a:lnTo>
                  <a:pt x="1085015" y="3623738"/>
                </a:lnTo>
                <a:lnTo>
                  <a:pt x="1062776" y="3595647"/>
                </a:lnTo>
                <a:lnTo>
                  <a:pt x="1040537" y="3566386"/>
                </a:lnTo>
                <a:lnTo>
                  <a:pt x="1018299" y="3537124"/>
                </a:lnTo>
                <a:lnTo>
                  <a:pt x="996060" y="3509033"/>
                </a:lnTo>
                <a:lnTo>
                  <a:pt x="972651" y="3482113"/>
                </a:lnTo>
                <a:lnTo>
                  <a:pt x="945730" y="3458704"/>
                </a:lnTo>
                <a:lnTo>
                  <a:pt x="919980" y="3437635"/>
                </a:lnTo>
                <a:lnTo>
                  <a:pt x="890719" y="3421249"/>
                </a:lnTo>
                <a:lnTo>
                  <a:pt x="859116" y="3407203"/>
                </a:lnTo>
                <a:lnTo>
                  <a:pt x="825173" y="3395499"/>
                </a:lnTo>
                <a:lnTo>
                  <a:pt x="790059" y="3384965"/>
                </a:lnTo>
                <a:lnTo>
                  <a:pt x="754946" y="3375601"/>
                </a:lnTo>
                <a:lnTo>
                  <a:pt x="718662" y="3366237"/>
                </a:lnTo>
                <a:lnTo>
                  <a:pt x="684718" y="3355703"/>
                </a:lnTo>
                <a:lnTo>
                  <a:pt x="650775" y="3343999"/>
                </a:lnTo>
                <a:lnTo>
                  <a:pt x="619173" y="3329953"/>
                </a:lnTo>
                <a:lnTo>
                  <a:pt x="591082" y="3312396"/>
                </a:lnTo>
                <a:lnTo>
                  <a:pt x="565332" y="3291328"/>
                </a:lnTo>
                <a:lnTo>
                  <a:pt x="544263" y="3265578"/>
                </a:lnTo>
                <a:lnTo>
                  <a:pt x="526706" y="3237487"/>
                </a:lnTo>
                <a:lnTo>
                  <a:pt x="512661" y="3205885"/>
                </a:lnTo>
                <a:lnTo>
                  <a:pt x="500956" y="3171941"/>
                </a:lnTo>
                <a:lnTo>
                  <a:pt x="490422" y="3137998"/>
                </a:lnTo>
                <a:lnTo>
                  <a:pt x="481059" y="3101714"/>
                </a:lnTo>
                <a:lnTo>
                  <a:pt x="471695" y="3066600"/>
                </a:lnTo>
                <a:lnTo>
                  <a:pt x="461161" y="3031486"/>
                </a:lnTo>
                <a:lnTo>
                  <a:pt x="449456" y="2997543"/>
                </a:lnTo>
                <a:lnTo>
                  <a:pt x="435411" y="2965941"/>
                </a:lnTo>
                <a:lnTo>
                  <a:pt x="419024" y="2936679"/>
                </a:lnTo>
                <a:lnTo>
                  <a:pt x="397956" y="2910929"/>
                </a:lnTo>
                <a:lnTo>
                  <a:pt x="374547" y="2884009"/>
                </a:lnTo>
                <a:lnTo>
                  <a:pt x="347626" y="2860599"/>
                </a:lnTo>
                <a:lnTo>
                  <a:pt x="318365" y="2838361"/>
                </a:lnTo>
                <a:lnTo>
                  <a:pt x="289103" y="2816122"/>
                </a:lnTo>
                <a:lnTo>
                  <a:pt x="259842" y="2793883"/>
                </a:lnTo>
                <a:lnTo>
                  <a:pt x="231751" y="2771645"/>
                </a:lnTo>
                <a:lnTo>
                  <a:pt x="204830" y="2747065"/>
                </a:lnTo>
                <a:lnTo>
                  <a:pt x="181421" y="2722485"/>
                </a:lnTo>
                <a:lnTo>
                  <a:pt x="161523" y="2694394"/>
                </a:lnTo>
                <a:lnTo>
                  <a:pt x="146308" y="2665133"/>
                </a:lnTo>
                <a:lnTo>
                  <a:pt x="135773" y="2630019"/>
                </a:lnTo>
                <a:lnTo>
                  <a:pt x="131092" y="2593735"/>
                </a:lnTo>
                <a:lnTo>
                  <a:pt x="129921" y="2556280"/>
                </a:lnTo>
                <a:lnTo>
                  <a:pt x="133432" y="2516485"/>
                </a:lnTo>
                <a:lnTo>
                  <a:pt x="138114" y="2476689"/>
                </a:lnTo>
                <a:lnTo>
                  <a:pt x="143967" y="2436894"/>
                </a:lnTo>
                <a:lnTo>
                  <a:pt x="148648" y="2397098"/>
                </a:lnTo>
                <a:lnTo>
                  <a:pt x="150989" y="2357302"/>
                </a:lnTo>
                <a:lnTo>
                  <a:pt x="150989" y="2318677"/>
                </a:lnTo>
                <a:lnTo>
                  <a:pt x="146308" y="2282393"/>
                </a:lnTo>
                <a:lnTo>
                  <a:pt x="136944" y="2246109"/>
                </a:lnTo>
                <a:lnTo>
                  <a:pt x="122898" y="2212166"/>
                </a:lnTo>
                <a:lnTo>
                  <a:pt x="105341" y="2177052"/>
                </a:lnTo>
                <a:lnTo>
                  <a:pt x="85444" y="2141938"/>
                </a:lnTo>
                <a:lnTo>
                  <a:pt x="64375" y="2106824"/>
                </a:lnTo>
                <a:lnTo>
                  <a:pt x="44478" y="2072881"/>
                </a:lnTo>
                <a:lnTo>
                  <a:pt x="26921" y="2036597"/>
                </a:lnTo>
                <a:lnTo>
                  <a:pt x="12875" y="2001483"/>
                </a:lnTo>
                <a:lnTo>
                  <a:pt x="3512" y="1965199"/>
                </a:lnTo>
                <a:lnTo>
                  <a:pt x="0" y="1927744"/>
                </a:lnTo>
                <a:lnTo>
                  <a:pt x="3512" y="1890290"/>
                </a:lnTo>
                <a:lnTo>
                  <a:pt x="12875" y="1854005"/>
                </a:lnTo>
                <a:lnTo>
                  <a:pt x="26921" y="1818892"/>
                </a:lnTo>
                <a:lnTo>
                  <a:pt x="44478" y="1782608"/>
                </a:lnTo>
                <a:lnTo>
                  <a:pt x="64375" y="1748664"/>
                </a:lnTo>
                <a:lnTo>
                  <a:pt x="85444" y="1713550"/>
                </a:lnTo>
                <a:lnTo>
                  <a:pt x="105341" y="1678437"/>
                </a:lnTo>
                <a:lnTo>
                  <a:pt x="122898" y="1643323"/>
                </a:lnTo>
                <a:lnTo>
                  <a:pt x="136944" y="1609380"/>
                </a:lnTo>
                <a:lnTo>
                  <a:pt x="146308" y="1573096"/>
                </a:lnTo>
                <a:lnTo>
                  <a:pt x="150989" y="1536811"/>
                </a:lnTo>
                <a:lnTo>
                  <a:pt x="150989" y="1498186"/>
                </a:lnTo>
                <a:lnTo>
                  <a:pt x="148648" y="1458391"/>
                </a:lnTo>
                <a:lnTo>
                  <a:pt x="143967" y="1418595"/>
                </a:lnTo>
                <a:lnTo>
                  <a:pt x="138114" y="1378799"/>
                </a:lnTo>
                <a:lnTo>
                  <a:pt x="133432" y="1339004"/>
                </a:lnTo>
                <a:lnTo>
                  <a:pt x="129921" y="1299208"/>
                </a:lnTo>
                <a:lnTo>
                  <a:pt x="131092" y="1261754"/>
                </a:lnTo>
                <a:lnTo>
                  <a:pt x="135773" y="1225469"/>
                </a:lnTo>
                <a:lnTo>
                  <a:pt x="146308" y="1190356"/>
                </a:lnTo>
                <a:lnTo>
                  <a:pt x="161523" y="1161094"/>
                </a:lnTo>
                <a:lnTo>
                  <a:pt x="181421" y="1133003"/>
                </a:lnTo>
                <a:lnTo>
                  <a:pt x="204830" y="1108424"/>
                </a:lnTo>
                <a:lnTo>
                  <a:pt x="231751" y="1083844"/>
                </a:lnTo>
                <a:lnTo>
                  <a:pt x="259842" y="1061605"/>
                </a:lnTo>
                <a:lnTo>
                  <a:pt x="289103" y="1039367"/>
                </a:lnTo>
                <a:lnTo>
                  <a:pt x="318365" y="1017128"/>
                </a:lnTo>
                <a:lnTo>
                  <a:pt x="347626" y="994889"/>
                </a:lnTo>
                <a:lnTo>
                  <a:pt x="374547" y="971480"/>
                </a:lnTo>
                <a:lnTo>
                  <a:pt x="397956" y="944560"/>
                </a:lnTo>
                <a:lnTo>
                  <a:pt x="419024" y="918809"/>
                </a:lnTo>
                <a:lnTo>
                  <a:pt x="435411" y="889548"/>
                </a:lnTo>
                <a:lnTo>
                  <a:pt x="449456" y="857946"/>
                </a:lnTo>
                <a:lnTo>
                  <a:pt x="461161" y="824002"/>
                </a:lnTo>
                <a:lnTo>
                  <a:pt x="471695" y="788889"/>
                </a:lnTo>
                <a:lnTo>
                  <a:pt x="481059" y="753775"/>
                </a:lnTo>
                <a:lnTo>
                  <a:pt x="490422" y="717491"/>
                </a:lnTo>
                <a:lnTo>
                  <a:pt x="500956" y="683547"/>
                </a:lnTo>
                <a:lnTo>
                  <a:pt x="512661" y="649604"/>
                </a:lnTo>
                <a:lnTo>
                  <a:pt x="526706" y="618002"/>
                </a:lnTo>
                <a:lnTo>
                  <a:pt x="544263" y="589911"/>
                </a:lnTo>
                <a:lnTo>
                  <a:pt x="565332" y="564161"/>
                </a:lnTo>
                <a:lnTo>
                  <a:pt x="591082" y="543092"/>
                </a:lnTo>
                <a:lnTo>
                  <a:pt x="619173" y="525535"/>
                </a:lnTo>
                <a:lnTo>
                  <a:pt x="650775" y="511490"/>
                </a:lnTo>
                <a:lnTo>
                  <a:pt x="684718" y="499785"/>
                </a:lnTo>
                <a:lnTo>
                  <a:pt x="718662" y="489251"/>
                </a:lnTo>
                <a:lnTo>
                  <a:pt x="754946" y="479888"/>
                </a:lnTo>
                <a:lnTo>
                  <a:pt x="790059" y="470524"/>
                </a:lnTo>
                <a:lnTo>
                  <a:pt x="825173" y="459990"/>
                </a:lnTo>
                <a:lnTo>
                  <a:pt x="859116" y="448285"/>
                </a:lnTo>
                <a:lnTo>
                  <a:pt x="890719" y="434240"/>
                </a:lnTo>
                <a:lnTo>
                  <a:pt x="919980" y="417853"/>
                </a:lnTo>
                <a:lnTo>
                  <a:pt x="945730" y="396785"/>
                </a:lnTo>
                <a:lnTo>
                  <a:pt x="972651" y="373376"/>
                </a:lnTo>
                <a:lnTo>
                  <a:pt x="996060" y="346455"/>
                </a:lnTo>
                <a:lnTo>
                  <a:pt x="1018299" y="318364"/>
                </a:lnTo>
                <a:lnTo>
                  <a:pt x="1040537" y="289103"/>
                </a:lnTo>
                <a:lnTo>
                  <a:pt x="1062776" y="259841"/>
                </a:lnTo>
                <a:lnTo>
                  <a:pt x="1085015" y="231750"/>
                </a:lnTo>
                <a:lnTo>
                  <a:pt x="1109594" y="204830"/>
                </a:lnTo>
                <a:lnTo>
                  <a:pt x="1134174" y="181421"/>
                </a:lnTo>
                <a:lnTo>
                  <a:pt x="1162265" y="161523"/>
                </a:lnTo>
                <a:lnTo>
                  <a:pt x="1191526" y="146307"/>
                </a:lnTo>
                <a:lnTo>
                  <a:pt x="1226640" y="135773"/>
                </a:lnTo>
                <a:lnTo>
                  <a:pt x="1262924" y="131091"/>
                </a:lnTo>
                <a:lnTo>
                  <a:pt x="1300379" y="129921"/>
                </a:lnTo>
                <a:lnTo>
                  <a:pt x="1340175" y="133432"/>
                </a:lnTo>
                <a:lnTo>
                  <a:pt x="1379970" y="138114"/>
                </a:lnTo>
                <a:lnTo>
                  <a:pt x="1419766" y="143966"/>
                </a:lnTo>
                <a:lnTo>
                  <a:pt x="1459561" y="148648"/>
                </a:lnTo>
                <a:lnTo>
                  <a:pt x="1499357" y="150989"/>
                </a:lnTo>
                <a:lnTo>
                  <a:pt x="1537982" y="150989"/>
                </a:lnTo>
                <a:lnTo>
                  <a:pt x="1574266" y="146307"/>
                </a:lnTo>
                <a:lnTo>
                  <a:pt x="1610550" y="136943"/>
                </a:lnTo>
                <a:lnTo>
                  <a:pt x="1645664" y="122898"/>
                </a:lnTo>
                <a:lnTo>
                  <a:pt x="1680778" y="104171"/>
                </a:lnTo>
                <a:lnTo>
                  <a:pt x="1715892" y="85443"/>
                </a:lnTo>
                <a:lnTo>
                  <a:pt x="1751005" y="64375"/>
                </a:lnTo>
                <a:lnTo>
                  <a:pt x="1784949" y="44477"/>
                </a:lnTo>
                <a:lnTo>
                  <a:pt x="1821233" y="26920"/>
                </a:lnTo>
                <a:lnTo>
                  <a:pt x="1856347" y="12875"/>
                </a:lnTo>
                <a:lnTo>
                  <a:pt x="1892631" y="3511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751614344"/>
      </p:ext>
    </p:extLst>
  </p:cSld>
  <p:clrMapOvr>
    <a:masterClrMapping/>
  </p:clrMapOvr>
</p:sld>
</file>

<file path=ppt/theme/theme1.xml><?xml version="1.0" encoding="utf-8"?>
<a:theme xmlns:a="http://schemas.openxmlformats.org/drawingml/2006/main" name="Znaczek">
  <a:themeElements>
    <a:clrScheme name="Badge">
      <a:dk1>
        <a:sysClr val="windowText" lastClr="000000"/>
      </a:dk1>
      <a:lt1>
        <a:sysClr val="window" lastClr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Badge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771EA782-DFA6-45B1-AEA3-661F1715B31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386</Words>
  <Application>Microsoft Office PowerPoint</Application>
  <PresentationFormat>Panoramiczny</PresentationFormat>
  <Paragraphs>38</Paragraphs>
  <Slides>8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8</vt:i4>
      </vt:variant>
    </vt:vector>
  </HeadingPairs>
  <TitlesOfParts>
    <vt:vector size="12" baseType="lpstr">
      <vt:lpstr>Arial</vt:lpstr>
      <vt:lpstr>Gill Sans MT</vt:lpstr>
      <vt:lpstr>Impact</vt:lpstr>
      <vt:lpstr>Znaczek</vt:lpstr>
      <vt:lpstr>Zajęcia taneczne </vt:lpstr>
      <vt:lpstr> Taniec  I Zabawa </vt:lpstr>
      <vt:lpstr>Techniki tanczne</vt:lpstr>
      <vt:lpstr>Zabawy taneczne</vt:lpstr>
      <vt:lpstr>Pokazy taneczne</vt:lpstr>
      <vt:lpstr>Oferta zajęć</vt:lpstr>
      <vt:lpstr>O mnie</vt:lpstr>
      <vt:lpstr>Kontakt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Zajęcia taneczne</dc:title>
  <dc:creator>Ewa Mak</dc:creator>
  <cp:lastModifiedBy>Ewa Mak</cp:lastModifiedBy>
  <cp:revision>4</cp:revision>
  <dcterms:created xsi:type="dcterms:W3CDTF">2021-01-19T10:23:02Z</dcterms:created>
  <dcterms:modified xsi:type="dcterms:W3CDTF">2023-08-29T21:11:28Z</dcterms:modified>
</cp:coreProperties>
</file>